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4"/>
  </p:notesMasterIdLst>
  <p:sldIdLst>
    <p:sldId id="256" r:id="rId2"/>
    <p:sldId id="257" r:id="rId3"/>
    <p:sldId id="258" r:id="rId4"/>
    <p:sldId id="283" r:id="rId5"/>
    <p:sldId id="259" r:id="rId6"/>
    <p:sldId id="260" r:id="rId7"/>
    <p:sldId id="277" r:id="rId8"/>
    <p:sldId id="278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79" r:id="rId19"/>
    <p:sldId id="293" r:id="rId20"/>
    <p:sldId id="276" r:id="rId21"/>
    <p:sldId id="294" r:id="rId22"/>
    <p:sldId id="29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Vítková" userId="33a4e749-7f55-4faa-be13-28e86c8a7e18" providerId="ADAL" clId="{AAA75C98-F5A4-4874-BA2D-2ACA5C0C6F49}"/>
    <pc:docChg chg="undo custSel addSld delSld modSld">
      <pc:chgData name="Tereza Vítková" userId="33a4e749-7f55-4faa-be13-28e86c8a7e18" providerId="ADAL" clId="{AAA75C98-F5A4-4874-BA2D-2ACA5C0C6F49}" dt="2025-10-18T19:21:57.175" v="1388" actId="20577"/>
      <pc:docMkLst>
        <pc:docMk/>
      </pc:docMkLst>
      <pc:sldChg chg="modSp mod">
        <pc:chgData name="Tereza Vítková" userId="33a4e749-7f55-4faa-be13-28e86c8a7e18" providerId="ADAL" clId="{AAA75C98-F5A4-4874-BA2D-2ACA5C0C6F49}" dt="2025-10-18T19:16:58.365" v="1386" actId="20577"/>
        <pc:sldMkLst>
          <pc:docMk/>
          <pc:sldMk cId="4125965343" sldId="257"/>
        </pc:sldMkLst>
        <pc:spChg chg="mod">
          <ac:chgData name="Tereza Vítková" userId="33a4e749-7f55-4faa-be13-28e86c8a7e18" providerId="ADAL" clId="{AAA75C98-F5A4-4874-BA2D-2ACA5C0C6F49}" dt="2025-10-18T19:16:58.365" v="1386" actId="20577"/>
          <ac:spMkLst>
            <pc:docMk/>
            <pc:sldMk cId="4125965343" sldId="257"/>
            <ac:spMk id="3" creationId="{9084C26D-5847-BBF6-482A-74650CCB30A4}"/>
          </ac:spMkLst>
        </pc:spChg>
      </pc:sldChg>
      <pc:sldChg chg="modSp mod">
        <pc:chgData name="Tereza Vítková" userId="33a4e749-7f55-4faa-be13-28e86c8a7e18" providerId="ADAL" clId="{AAA75C98-F5A4-4874-BA2D-2ACA5C0C6F49}" dt="2025-10-18T18:49:18.004" v="1304" actId="20577"/>
        <pc:sldMkLst>
          <pc:docMk/>
          <pc:sldMk cId="396239263" sldId="260"/>
        </pc:sldMkLst>
        <pc:spChg chg="mod">
          <ac:chgData name="Tereza Vítková" userId="33a4e749-7f55-4faa-be13-28e86c8a7e18" providerId="ADAL" clId="{AAA75C98-F5A4-4874-BA2D-2ACA5C0C6F49}" dt="2025-10-18T18:49:18.004" v="1304" actId="20577"/>
          <ac:spMkLst>
            <pc:docMk/>
            <pc:sldMk cId="396239263" sldId="260"/>
            <ac:spMk id="3" creationId="{D8FC4892-0E15-0F64-FDEE-384111662F4D}"/>
          </ac:spMkLst>
        </pc:spChg>
      </pc:sldChg>
      <pc:sldChg chg="modSp mod">
        <pc:chgData name="Tereza Vítková" userId="33a4e749-7f55-4faa-be13-28e86c8a7e18" providerId="ADAL" clId="{AAA75C98-F5A4-4874-BA2D-2ACA5C0C6F49}" dt="2025-10-18T19:21:57.175" v="1388" actId="20577"/>
        <pc:sldMkLst>
          <pc:docMk/>
          <pc:sldMk cId="3401408928" sldId="276"/>
        </pc:sldMkLst>
        <pc:spChg chg="mod">
          <ac:chgData name="Tereza Vítková" userId="33a4e749-7f55-4faa-be13-28e86c8a7e18" providerId="ADAL" clId="{AAA75C98-F5A4-4874-BA2D-2ACA5C0C6F49}" dt="2025-10-18T18:40:36.547" v="714" actId="20577"/>
          <ac:spMkLst>
            <pc:docMk/>
            <pc:sldMk cId="3401408928" sldId="276"/>
            <ac:spMk id="2" creationId="{C6914F77-D1CD-3F7A-469C-746BBF1AE002}"/>
          </ac:spMkLst>
        </pc:spChg>
        <pc:spChg chg="mod">
          <ac:chgData name="Tereza Vítková" userId="33a4e749-7f55-4faa-be13-28e86c8a7e18" providerId="ADAL" clId="{AAA75C98-F5A4-4874-BA2D-2ACA5C0C6F49}" dt="2025-10-18T19:21:57.175" v="1388" actId="20577"/>
          <ac:spMkLst>
            <pc:docMk/>
            <pc:sldMk cId="3401408928" sldId="276"/>
            <ac:spMk id="3" creationId="{1C234F2D-0FD0-BD19-EDD7-97862CC8A6DE}"/>
          </ac:spMkLst>
        </pc:spChg>
      </pc:sldChg>
      <pc:sldChg chg="addSp mod">
        <pc:chgData name="Tereza Vítková" userId="33a4e749-7f55-4faa-be13-28e86c8a7e18" providerId="ADAL" clId="{AAA75C98-F5A4-4874-BA2D-2ACA5C0C6F49}" dt="2025-10-18T15:01:43.202" v="0" actId="22"/>
        <pc:sldMkLst>
          <pc:docMk/>
          <pc:sldMk cId="2418317086" sldId="277"/>
        </pc:sldMkLst>
        <pc:picChg chg="add">
          <ac:chgData name="Tereza Vítková" userId="33a4e749-7f55-4faa-be13-28e86c8a7e18" providerId="ADAL" clId="{AAA75C98-F5A4-4874-BA2D-2ACA5C0C6F49}" dt="2025-10-18T15:01:43.202" v="0" actId="22"/>
          <ac:picMkLst>
            <pc:docMk/>
            <pc:sldMk cId="2418317086" sldId="277"/>
            <ac:picMk id="3" creationId="{BA99F647-BB03-C9C2-5A98-FB62EF898B89}"/>
          </ac:picMkLst>
        </pc:picChg>
      </pc:sldChg>
      <pc:sldChg chg="addSp mod">
        <pc:chgData name="Tereza Vítková" userId="33a4e749-7f55-4faa-be13-28e86c8a7e18" providerId="ADAL" clId="{AAA75C98-F5A4-4874-BA2D-2ACA5C0C6F49}" dt="2025-10-18T15:03:34.984" v="1" actId="22"/>
        <pc:sldMkLst>
          <pc:docMk/>
          <pc:sldMk cId="1515896337" sldId="278"/>
        </pc:sldMkLst>
        <pc:picChg chg="add">
          <ac:chgData name="Tereza Vítková" userId="33a4e749-7f55-4faa-be13-28e86c8a7e18" providerId="ADAL" clId="{AAA75C98-F5A4-4874-BA2D-2ACA5C0C6F49}" dt="2025-10-18T15:03:34.984" v="1" actId="22"/>
          <ac:picMkLst>
            <pc:docMk/>
            <pc:sldMk cId="1515896337" sldId="278"/>
            <ac:picMk id="3" creationId="{2D3D232D-D623-6B59-5F15-2D9B61EFC35C}"/>
          </ac:picMkLst>
        </pc:picChg>
      </pc:sldChg>
      <pc:sldChg chg="addSp new mod">
        <pc:chgData name="Tereza Vítková" userId="33a4e749-7f55-4faa-be13-28e86c8a7e18" providerId="ADAL" clId="{AAA75C98-F5A4-4874-BA2D-2ACA5C0C6F49}" dt="2025-10-18T15:15:02.540" v="3" actId="22"/>
        <pc:sldMkLst>
          <pc:docMk/>
          <pc:sldMk cId="4123179163" sldId="284"/>
        </pc:sldMkLst>
        <pc:picChg chg="add">
          <ac:chgData name="Tereza Vítková" userId="33a4e749-7f55-4faa-be13-28e86c8a7e18" providerId="ADAL" clId="{AAA75C98-F5A4-4874-BA2D-2ACA5C0C6F49}" dt="2025-10-18T15:15:02.540" v="3" actId="22"/>
          <ac:picMkLst>
            <pc:docMk/>
            <pc:sldMk cId="4123179163" sldId="284"/>
            <ac:picMk id="3" creationId="{DE5BD93C-B3AA-1F95-345C-4776111EEE85}"/>
          </ac:picMkLst>
        </pc:picChg>
      </pc:sldChg>
      <pc:sldChg chg="addSp new mod">
        <pc:chgData name="Tereza Vítková" userId="33a4e749-7f55-4faa-be13-28e86c8a7e18" providerId="ADAL" clId="{AAA75C98-F5A4-4874-BA2D-2ACA5C0C6F49}" dt="2025-10-18T15:38:17.685" v="19" actId="22"/>
        <pc:sldMkLst>
          <pc:docMk/>
          <pc:sldMk cId="1060500713" sldId="285"/>
        </pc:sldMkLst>
        <pc:picChg chg="add">
          <ac:chgData name="Tereza Vítková" userId="33a4e749-7f55-4faa-be13-28e86c8a7e18" providerId="ADAL" clId="{AAA75C98-F5A4-4874-BA2D-2ACA5C0C6F49}" dt="2025-10-18T15:38:17.685" v="19" actId="22"/>
          <ac:picMkLst>
            <pc:docMk/>
            <pc:sldMk cId="1060500713" sldId="285"/>
            <ac:picMk id="3" creationId="{8E1E439A-2EA6-F35C-A0B2-6B85B7271DCE}"/>
          </ac:picMkLst>
        </pc:picChg>
      </pc:sldChg>
      <pc:sldChg chg="addSp new mod">
        <pc:chgData name="Tereza Vítková" userId="33a4e749-7f55-4faa-be13-28e86c8a7e18" providerId="ADAL" clId="{AAA75C98-F5A4-4874-BA2D-2ACA5C0C6F49}" dt="2025-10-18T15:18:20.554" v="8" actId="22"/>
        <pc:sldMkLst>
          <pc:docMk/>
          <pc:sldMk cId="3661636031" sldId="286"/>
        </pc:sldMkLst>
        <pc:picChg chg="add">
          <ac:chgData name="Tereza Vítková" userId="33a4e749-7f55-4faa-be13-28e86c8a7e18" providerId="ADAL" clId="{AAA75C98-F5A4-4874-BA2D-2ACA5C0C6F49}" dt="2025-10-18T15:18:20.554" v="8" actId="22"/>
          <ac:picMkLst>
            <pc:docMk/>
            <pc:sldMk cId="3661636031" sldId="286"/>
            <ac:picMk id="3" creationId="{DCFCAAC1-FDAE-69C4-5688-4790FB949E6C}"/>
          </ac:picMkLst>
        </pc:picChg>
      </pc:sldChg>
      <pc:sldChg chg="addSp new mod">
        <pc:chgData name="Tereza Vítková" userId="33a4e749-7f55-4faa-be13-28e86c8a7e18" providerId="ADAL" clId="{AAA75C98-F5A4-4874-BA2D-2ACA5C0C6F49}" dt="2025-10-18T15:40:02.845" v="20" actId="22"/>
        <pc:sldMkLst>
          <pc:docMk/>
          <pc:sldMk cId="2989005580" sldId="287"/>
        </pc:sldMkLst>
        <pc:picChg chg="add">
          <ac:chgData name="Tereza Vítková" userId="33a4e749-7f55-4faa-be13-28e86c8a7e18" providerId="ADAL" clId="{AAA75C98-F5A4-4874-BA2D-2ACA5C0C6F49}" dt="2025-10-18T15:40:02.845" v="20" actId="22"/>
          <ac:picMkLst>
            <pc:docMk/>
            <pc:sldMk cId="2989005580" sldId="287"/>
            <ac:picMk id="3" creationId="{B6492908-2B7F-0C61-BF21-9814E918185E}"/>
          </ac:picMkLst>
        </pc:picChg>
      </pc:sldChg>
      <pc:sldChg chg="addSp new mod">
        <pc:chgData name="Tereza Vítková" userId="33a4e749-7f55-4faa-be13-28e86c8a7e18" providerId="ADAL" clId="{AAA75C98-F5A4-4874-BA2D-2ACA5C0C6F49}" dt="2025-10-18T15:27:34.273" v="9" actId="22"/>
        <pc:sldMkLst>
          <pc:docMk/>
          <pc:sldMk cId="2516774561" sldId="288"/>
        </pc:sldMkLst>
        <pc:picChg chg="add">
          <ac:chgData name="Tereza Vítková" userId="33a4e749-7f55-4faa-be13-28e86c8a7e18" providerId="ADAL" clId="{AAA75C98-F5A4-4874-BA2D-2ACA5C0C6F49}" dt="2025-10-18T15:27:34.273" v="9" actId="22"/>
          <ac:picMkLst>
            <pc:docMk/>
            <pc:sldMk cId="2516774561" sldId="288"/>
            <ac:picMk id="3" creationId="{3C89C53F-D3DA-9E59-67F1-434FA7016E4A}"/>
          </ac:picMkLst>
        </pc:picChg>
      </pc:sldChg>
      <pc:sldChg chg="addSp new mod">
        <pc:chgData name="Tereza Vítková" userId="33a4e749-7f55-4faa-be13-28e86c8a7e18" providerId="ADAL" clId="{AAA75C98-F5A4-4874-BA2D-2ACA5C0C6F49}" dt="2025-10-18T15:28:33.707" v="13" actId="22"/>
        <pc:sldMkLst>
          <pc:docMk/>
          <pc:sldMk cId="196522511" sldId="289"/>
        </pc:sldMkLst>
        <pc:picChg chg="add">
          <ac:chgData name="Tereza Vítková" userId="33a4e749-7f55-4faa-be13-28e86c8a7e18" providerId="ADAL" clId="{AAA75C98-F5A4-4874-BA2D-2ACA5C0C6F49}" dt="2025-10-18T15:28:33.707" v="13" actId="22"/>
          <ac:picMkLst>
            <pc:docMk/>
            <pc:sldMk cId="196522511" sldId="289"/>
            <ac:picMk id="3" creationId="{63B538F5-C606-5927-7E10-C5010455BEF6}"/>
          </ac:picMkLst>
        </pc:picChg>
      </pc:sldChg>
      <pc:sldChg chg="addSp new mod">
        <pc:chgData name="Tereza Vítková" userId="33a4e749-7f55-4faa-be13-28e86c8a7e18" providerId="ADAL" clId="{AAA75C98-F5A4-4874-BA2D-2ACA5C0C6F49}" dt="2025-10-18T15:31:06.881" v="14" actId="22"/>
        <pc:sldMkLst>
          <pc:docMk/>
          <pc:sldMk cId="596934567" sldId="290"/>
        </pc:sldMkLst>
        <pc:picChg chg="add">
          <ac:chgData name="Tereza Vítková" userId="33a4e749-7f55-4faa-be13-28e86c8a7e18" providerId="ADAL" clId="{AAA75C98-F5A4-4874-BA2D-2ACA5C0C6F49}" dt="2025-10-18T15:31:06.881" v="14" actId="22"/>
          <ac:picMkLst>
            <pc:docMk/>
            <pc:sldMk cId="596934567" sldId="290"/>
            <ac:picMk id="3" creationId="{95D6E8D2-131D-3065-594E-078EB2E8285D}"/>
          </ac:picMkLst>
        </pc:picChg>
      </pc:sldChg>
      <pc:sldChg chg="addSp new mod">
        <pc:chgData name="Tereza Vítková" userId="33a4e749-7f55-4faa-be13-28e86c8a7e18" providerId="ADAL" clId="{AAA75C98-F5A4-4874-BA2D-2ACA5C0C6F49}" dt="2025-10-18T15:32:53.622" v="15" actId="22"/>
        <pc:sldMkLst>
          <pc:docMk/>
          <pc:sldMk cId="3067014037" sldId="291"/>
        </pc:sldMkLst>
        <pc:picChg chg="add">
          <ac:chgData name="Tereza Vítková" userId="33a4e749-7f55-4faa-be13-28e86c8a7e18" providerId="ADAL" clId="{AAA75C98-F5A4-4874-BA2D-2ACA5C0C6F49}" dt="2025-10-18T15:32:53.622" v="15" actId="22"/>
          <ac:picMkLst>
            <pc:docMk/>
            <pc:sldMk cId="3067014037" sldId="291"/>
            <ac:picMk id="3" creationId="{0A49B3A4-B9CE-AD64-AA7C-3A0C2DB24ECB}"/>
          </ac:picMkLst>
        </pc:picChg>
      </pc:sldChg>
      <pc:sldChg chg="addSp new mod">
        <pc:chgData name="Tereza Vítková" userId="33a4e749-7f55-4faa-be13-28e86c8a7e18" providerId="ADAL" clId="{AAA75C98-F5A4-4874-BA2D-2ACA5C0C6F49}" dt="2025-10-18T15:36:33.654" v="18" actId="22"/>
        <pc:sldMkLst>
          <pc:docMk/>
          <pc:sldMk cId="3756374743" sldId="292"/>
        </pc:sldMkLst>
        <pc:picChg chg="add">
          <ac:chgData name="Tereza Vítková" userId="33a4e749-7f55-4faa-be13-28e86c8a7e18" providerId="ADAL" clId="{AAA75C98-F5A4-4874-BA2D-2ACA5C0C6F49}" dt="2025-10-18T15:36:33.654" v="18" actId="22"/>
          <ac:picMkLst>
            <pc:docMk/>
            <pc:sldMk cId="3756374743" sldId="292"/>
            <ac:picMk id="3" creationId="{2574664E-1105-BD61-7F48-30156B5F7C7C}"/>
          </ac:picMkLst>
        </pc:picChg>
      </pc:sldChg>
      <pc:sldChg chg="addSp new mod">
        <pc:chgData name="Tereza Vítková" userId="33a4e749-7f55-4faa-be13-28e86c8a7e18" providerId="ADAL" clId="{AAA75C98-F5A4-4874-BA2D-2ACA5C0C6F49}" dt="2025-10-18T15:43:20.484" v="21" actId="22"/>
        <pc:sldMkLst>
          <pc:docMk/>
          <pc:sldMk cId="583955725" sldId="293"/>
        </pc:sldMkLst>
        <pc:picChg chg="add">
          <ac:chgData name="Tereza Vítková" userId="33a4e749-7f55-4faa-be13-28e86c8a7e18" providerId="ADAL" clId="{AAA75C98-F5A4-4874-BA2D-2ACA5C0C6F49}" dt="2025-10-18T15:43:20.484" v="21" actId="22"/>
          <ac:picMkLst>
            <pc:docMk/>
            <pc:sldMk cId="583955725" sldId="293"/>
            <ac:picMk id="3" creationId="{B42C45EF-B5FD-4BCB-D5A5-5B950312AD6D}"/>
          </ac:picMkLst>
        </pc:picChg>
      </pc:sldChg>
      <pc:sldChg chg="modSp add mod">
        <pc:chgData name="Tereza Vítková" userId="33a4e749-7f55-4faa-be13-28e86c8a7e18" providerId="ADAL" clId="{AAA75C98-F5A4-4874-BA2D-2ACA5C0C6F49}" dt="2025-10-18T19:16:02.898" v="1378" actId="20577"/>
        <pc:sldMkLst>
          <pc:docMk/>
          <pc:sldMk cId="82328712" sldId="294"/>
        </pc:sldMkLst>
        <pc:spChg chg="mod">
          <ac:chgData name="Tereza Vítková" userId="33a4e749-7f55-4faa-be13-28e86c8a7e18" providerId="ADAL" clId="{AAA75C98-F5A4-4874-BA2D-2ACA5C0C6F49}" dt="2025-10-18T18:41:11.654" v="758" actId="20577"/>
          <ac:spMkLst>
            <pc:docMk/>
            <pc:sldMk cId="82328712" sldId="294"/>
            <ac:spMk id="2" creationId="{5927EA8E-97CB-46CF-F9ED-9AEB51155233}"/>
          </ac:spMkLst>
        </pc:spChg>
        <pc:spChg chg="mod">
          <ac:chgData name="Tereza Vítková" userId="33a4e749-7f55-4faa-be13-28e86c8a7e18" providerId="ADAL" clId="{AAA75C98-F5A4-4874-BA2D-2ACA5C0C6F49}" dt="2025-10-18T19:16:02.898" v="1378" actId="20577"/>
          <ac:spMkLst>
            <pc:docMk/>
            <pc:sldMk cId="82328712" sldId="294"/>
            <ac:spMk id="3" creationId="{41ABE304-5A94-191A-90FC-5248E40AE9A3}"/>
          </ac:spMkLst>
        </pc:spChg>
      </pc:sldChg>
      <pc:sldChg chg="new del">
        <pc:chgData name="Tereza Vítková" userId="33a4e749-7f55-4faa-be13-28e86c8a7e18" providerId="ADAL" clId="{AAA75C98-F5A4-4874-BA2D-2ACA5C0C6F49}" dt="2025-10-18T19:09:20.298" v="1334" actId="47"/>
        <pc:sldMkLst>
          <pc:docMk/>
          <pc:sldMk cId="665853462" sldId="295"/>
        </pc:sldMkLst>
      </pc:sldChg>
      <pc:sldChg chg="addSp modSp new mod">
        <pc:chgData name="Tereza Vítková" userId="33a4e749-7f55-4faa-be13-28e86c8a7e18" providerId="ADAL" clId="{AAA75C98-F5A4-4874-BA2D-2ACA5C0C6F49}" dt="2025-10-18T19:12:43.898" v="1364" actId="122"/>
        <pc:sldMkLst>
          <pc:docMk/>
          <pc:sldMk cId="931247201" sldId="296"/>
        </pc:sldMkLst>
        <pc:spChg chg="mod">
          <ac:chgData name="Tereza Vítková" userId="33a4e749-7f55-4faa-be13-28e86c8a7e18" providerId="ADAL" clId="{AAA75C98-F5A4-4874-BA2D-2ACA5C0C6F49}" dt="2025-10-18T19:12:12.608" v="1355" actId="122"/>
          <ac:spMkLst>
            <pc:docMk/>
            <pc:sldMk cId="931247201" sldId="296"/>
            <ac:spMk id="2" creationId="{A1CB4193-D6B4-73B5-25C9-28A24C4ED021}"/>
          </ac:spMkLst>
        </pc:spChg>
        <pc:spChg chg="mod">
          <ac:chgData name="Tereza Vítková" userId="33a4e749-7f55-4faa-be13-28e86c8a7e18" providerId="ADAL" clId="{AAA75C98-F5A4-4874-BA2D-2ACA5C0C6F49}" dt="2025-10-18T19:12:43.898" v="1364" actId="122"/>
          <ac:spMkLst>
            <pc:docMk/>
            <pc:sldMk cId="931247201" sldId="296"/>
            <ac:spMk id="4" creationId="{A6511DAD-9A22-2EE7-6438-DAD3053C8501}"/>
          </ac:spMkLst>
        </pc:spChg>
        <pc:picChg chg="add mod">
          <ac:chgData name="Tereza Vítková" userId="33a4e749-7f55-4faa-be13-28e86c8a7e18" providerId="ADAL" clId="{AAA75C98-F5A4-4874-BA2D-2ACA5C0C6F49}" dt="2025-10-18T19:11:42.814" v="1335" actId="14100"/>
          <ac:picMkLst>
            <pc:docMk/>
            <pc:sldMk cId="931247201" sldId="296"/>
            <ac:picMk id="6" creationId="{CC7AF63D-D0CE-B472-3DE6-200A56E17A9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FF49-AE3E-4D26-8963-3B867CDB50D4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ED4E6-F779-4D30-80C3-A65176B4BF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21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ED4E6-F779-4D30-80C3-A65176B4BF3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25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08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8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43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17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702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58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34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291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15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59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8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F007FDD-C8DA-4F71-8C30-C823BBAFAA7B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4E4E527-91D1-486C-AF17-7E8F7A65BF30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15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5F1F0E-0E71-52DD-CA37-49F4A7712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830880"/>
            <a:ext cx="10058400" cy="2450437"/>
          </a:xfrm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chemeClr val="accent2"/>
                </a:solidFill>
              </a:rPr>
              <a:t>Pocitové mapování výskytu divokých a volně žijících zvířat v Brněnské metropolitní oblasti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90E123-09CD-CCCD-73A4-5A6A24C59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027120"/>
            <a:ext cx="10058400" cy="1143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/>
              <a:t>M</a:t>
            </a:r>
            <a:r>
              <a:rPr lang="cs-CZ" b="1" cap="none" dirty="0"/>
              <a:t>gr. Tereza Vítková</a:t>
            </a:r>
          </a:p>
          <a:p>
            <a:pPr>
              <a:lnSpc>
                <a:spcPct val="100000"/>
              </a:lnSpc>
            </a:pPr>
            <a:r>
              <a:rPr lang="cs-CZ" b="1" cap="none" dirty="0"/>
              <a:t>vitkova@sociofactor.eu</a:t>
            </a:r>
            <a:endParaRPr lang="cs-CZ" b="1" dirty="0"/>
          </a:p>
          <a:p>
            <a:pPr>
              <a:lnSpc>
                <a:spcPct val="100000"/>
              </a:lnSpc>
            </a:pPr>
            <a:endParaRPr lang="cs-CZ" sz="2000" b="1" cap="non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9673FE-C3D5-E6DB-CED2-DAC32BF88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3226"/>
            <a:ext cx="2939349" cy="14509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CF1371B-212A-464B-00E5-C0241D497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24" y="333448"/>
            <a:ext cx="4834876" cy="132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77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1E439A-2EA6-F35C-A0B2-6B85B7271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95" y="0"/>
            <a:ext cx="9901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00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FCAAC1-FDAE-69C4-5688-4790FB949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0"/>
            <a:ext cx="9772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36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6492908-2B7F-0C61-BF21-9814E9181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52" y="0"/>
            <a:ext cx="9869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0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C89C53F-D3DA-9E59-67F1-434FA701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53" y="0"/>
            <a:ext cx="9753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74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3B538F5-C606-5927-7E10-C5010455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75" y="0"/>
            <a:ext cx="976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2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D6E8D2-131D-3065-594E-078EB2E82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75" y="0"/>
            <a:ext cx="976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34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A49B3A4-B9CE-AD64-AA7C-3A0C2DB2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81" y="0"/>
            <a:ext cx="9773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14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74664E-1105-BD61-7F48-30156B5F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378" y="0"/>
            <a:ext cx="9779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7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0AFB5D3-B66F-9B93-2174-5745A2ECF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63" y="0"/>
            <a:ext cx="9760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96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42C45EF-B5FD-4BCB-D5A5-5B950312A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10" y="0"/>
            <a:ext cx="9882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5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DFF25-C943-85AE-073C-80CBCE54B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/>
                </a:solidFill>
              </a:rPr>
              <a:t>Participativní mapování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84C26D-5847-BBF6-482A-74650CCB3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5137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vychází z konceptu mentálních map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zapojení veřejnosti do tvorby map a poznávání území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sdílení zkušeností, názorů či potřeb přímo v mapě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400" dirty="0"/>
              <a:t>propojení místních znalostí s odbornými daty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integruje „měkká data“ – osobní zkušenost, lokální znalost prostředí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400" dirty="0"/>
              <a:t>různé úrovně a formy zapojení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jednoduché ručně kreslené mapy (</a:t>
            </a:r>
            <a:r>
              <a:rPr lang="cs-CZ" sz="2000" dirty="0" err="1"/>
              <a:t>sketch</a:t>
            </a:r>
            <a:r>
              <a:rPr lang="cs-CZ" sz="2000" dirty="0"/>
              <a:t> </a:t>
            </a:r>
            <a:r>
              <a:rPr lang="cs-CZ" sz="2000" dirty="0" err="1"/>
              <a:t>mapping</a:t>
            </a:r>
            <a:r>
              <a:rPr lang="cs-CZ" sz="2000" dirty="0"/>
              <a:t>), kreslení do podkladové mapy (</a:t>
            </a:r>
            <a:r>
              <a:rPr lang="cs-CZ" sz="2000" dirty="0" err="1"/>
              <a:t>scale</a:t>
            </a:r>
            <a:r>
              <a:rPr lang="cs-CZ" sz="2000" dirty="0"/>
              <a:t> </a:t>
            </a:r>
            <a:r>
              <a:rPr lang="cs-CZ" sz="2000" dirty="0" err="1"/>
              <a:t>mapping</a:t>
            </a:r>
            <a:r>
              <a:rPr lang="cs-CZ" sz="20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nyní je nejrozšířenější formou participativní GIS (PPGIS)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široké možnosti využití (plánování měst, ochrana přírody, krizový management)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monitoring fauny a flóry – projekty </a:t>
            </a:r>
            <a:r>
              <a:rPr lang="cs-CZ" sz="2400" dirty="0" err="1"/>
              <a:t>iNaturalist</a:t>
            </a:r>
            <a:r>
              <a:rPr lang="cs-CZ" sz="2400" dirty="0"/>
              <a:t>, </a:t>
            </a:r>
            <a:r>
              <a:rPr lang="cs-CZ" sz="2400" dirty="0" err="1"/>
              <a:t>eBird</a:t>
            </a:r>
            <a:r>
              <a:rPr lang="cs-CZ" sz="2400" dirty="0"/>
              <a:t>, </a:t>
            </a:r>
            <a:r>
              <a:rPr lang="cs-CZ" sz="2400" dirty="0" err="1"/>
              <a:t>Snapshot</a:t>
            </a:r>
            <a:r>
              <a:rPr lang="cs-CZ" sz="2400" dirty="0"/>
              <a:t> </a:t>
            </a:r>
            <a:r>
              <a:rPr lang="cs-CZ" sz="2400" dirty="0" err="1"/>
              <a:t>Serengeti</a:t>
            </a:r>
            <a:endParaRPr lang="cs-CZ" sz="2400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5965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914F77-D1CD-3F7A-469C-746BBF1A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/>
                </a:solidFill>
              </a:rPr>
              <a:t>Shrnutí výsledků – městská zvířata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234F2D-0FD0-BD19-EDD7-97862CC8A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25945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holub – silně koncentrováni ve středu Brna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Černovice, Slatina a Řečkovice a Mokrá Hora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liška – okrajové části Brna (městská zástavba, hustě obydlené oblasti)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Žabovřesky, Královo Pole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kuna – celé rozšířené centrum města Brna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toulavá kočka – převážně v městské zástavbě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Brno-sever, Žabovřesky, Královo Pole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400" dirty="0"/>
              <a:t>psík mývalovitý – velmi málo zastoupený (11 zákresů)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centrum Brna, ORP Tišnov</a:t>
            </a:r>
          </a:p>
        </p:txBody>
      </p:sp>
    </p:spTree>
    <p:extLst>
      <p:ext uri="{BB962C8B-B14F-4D97-AF65-F5344CB8AC3E}">
        <p14:creationId xmlns:p14="http://schemas.microsoft.com/office/powerpoint/2010/main" val="3401408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C46F2-FC74-3CE1-F5DF-C618E769A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27EA8E-97CB-46CF-F9ED-9AEB5115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/>
                </a:solidFill>
              </a:rPr>
              <a:t>Shrnutí výsledků – lesní a vodní zvířata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BE304-5A94-191A-90FC-5248E40AE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25945"/>
            <a:ext cx="10058400" cy="402336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prase divoké – sever a západ Brna a sever BMO (Blansko)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silnice z Líšně do Ochozu u Brna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400" dirty="0"/>
              <a:t>srnec – sever a západ Brna; ORP Šlapanice, Blansko (podél dopravních tahů)</a:t>
            </a: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silnice  ze Soběšic na Útěchov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600" dirty="0"/>
              <a:t>obora </a:t>
            </a:r>
            <a:r>
              <a:rPr lang="cs-CZ" sz="2600" dirty="0" err="1"/>
              <a:t>Holedná</a:t>
            </a:r>
            <a:r>
              <a:rPr lang="cs-CZ" sz="2600" dirty="0"/>
              <a:t> – asociační spojení (ve skutečnosti jsou zde mufloni a daňci)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600" dirty="0"/>
              <a:t>nutrie – okolo vodních toků, centrum města Brna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Brno-střed, Maloměřice a Obřany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600" dirty="0"/>
              <a:t>bobr – spíše okrajovější části Brna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Bystrc, Komín a Maloměřice</a:t>
            </a:r>
          </a:p>
        </p:txBody>
      </p:sp>
    </p:spTree>
    <p:extLst>
      <p:ext uri="{BB962C8B-B14F-4D97-AF65-F5344CB8AC3E}">
        <p14:creationId xmlns:p14="http://schemas.microsoft.com/office/powerpoint/2010/main" val="82328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B4193-D6B4-73B5-25C9-28A24C4E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C28668-CA44-2FE6-656A-D4852BFD6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511DAD-9A22-2EE7-6438-DAD3053C8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cs-CZ" b="1" dirty="0"/>
          </a:p>
          <a:p>
            <a:pPr>
              <a:lnSpc>
                <a:spcPct val="100000"/>
              </a:lnSpc>
            </a:pPr>
            <a:endParaRPr lang="cs-CZ" b="1" dirty="0"/>
          </a:p>
          <a:p>
            <a:pPr>
              <a:lnSpc>
                <a:spcPct val="100000"/>
              </a:lnSpc>
            </a:pPr>
            <a:endParaRPr lang="cs-CZ" b="1" dirty="0"/>
          </a:p>
          <a:p>
            <a:pPr>
              <a:lnSpc>
                <a:spcPct val="100000"/>
              </a:lnSpc>
            </a:pPr>
            <a:endParaRPr lang="cs-CZ" b="1" dirty="0"/>
          </a:p>
          <a:p>
            <a:pPr>
              <a:lnSpc>
                <a:spcPct val="100000"/>
              </a:lnSpc>
            </a:pPr>
            <a:endParaRPr lang="cs-CZ" b="1" dirty="0"/>
          </a:p>
          <a:p>
            <a:pPr>
              <a:lnSpc>
                <a:spcPct val="100000"/>
              </a:lnSpc>
            </a:pPr>
            <a:endParaRPr lang="cs-CZ" b="1" dirty="0"/>
          </a:p>
          <a:p>
            <a:pPr algn="ctr">
              <a:lnSpc>
                <a:spcPct val="100000"/>
              </a:lnSpc>
            </a:pPr>
            <a:r>
              <a:rPr lang="cs-CZ" b="1" dirty="0"/>
              <a:t>Mgr. Tereza Vítková</a:t>
            </a:r>
          </a:p>
          <a:p>
            <a:pPr algn="ctr">
              <a:lnSpc>
                <a:spcPct val="100000"/>
              </a:lnSpc>
            </a:pPr>
            <a:r>
              <a:rPr lang="cs-CZ" b="1" dirty="0"/>
              <a:t>vitkova@sociofactor.eu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C7AF63D-D0CE-B472-3DE6-200A56E1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02" y="620715"/>
            <a:ext cx="6758076" cy="563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47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BBE847-D660-D105-475A-C751AE01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/>
                </a:solidFill>
              </a:rPr>
              <a:t>Nástroj Pocitové mapy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990D7F-8CB0-7DB6-637B-D0EFA3F3A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online webová mapová aplikace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šetření probíhalo od listopadu 2024 do února 2025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celkem 161 respondentů z Brněnské metropolitní oblasti zakreslilo 559 prvků označující jimi domnělý výskyt zvířat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respondent vyplnil své demografické údaje, zaznačil libovolný počet míst, kde se podle něj vybrané zvíře nachází a každé zaznačené místo specifikoval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dopad výskytu zvířete na oblast, kdy a jak často se zde zvíře vyskytuje, v jakém počtu, zda má se zvířetem v tomto místě osobní zkušenost a čeho konkrétně zde byl svědkem</a:t>
            </a:r>
          </a:p>
        </p:txBody>
      </p:sp>
    </p:spTree>
    <p:extLst>
      <p:ext uri="{BB962C8B-B14F-4D97-AF65-F5344CB8AC3E}">
        <p14:creationId xmlns:p14="http://schemas.microsoft.com/office/powerpoint/2010/main" val="2666296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95B1F03-F07A-0E94-F55A-6724722F2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709"/>
            <a:ext cx="12192000" cy="56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64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ECE6A7-3D93-CE3D-E004-D01F8FF6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034"/>
            <a:ext cx="12192000" cy="553593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259702-EF29-620A-6F90-BFB0AC845991}"/>
              </a:ext>
            </a:extLst>
          </p:cNvPr>
          <p:cNvSpPr txBox="1"/>
          <p:nvPr/>
        </p:nvSpPr>
        <p:spPr>
          <a:xfrm>
            <a:off x="3511484" y="131975"/>
            <a:ext cx="516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https://www.pocitovemapy.cz//brno-divocina/nahled</a:t>
            </a:r>
          </a:p>
        </p:txBody>
      </p:sp>
    </p:spTree>
    <p:extLst>
      <p:ext uri="{BB962C8B-B14F-4D97-AF65-F5344CB8AC3E}">
        <p14:creationId xmlns:p14="http://schemas.microsoft.com/office/powerpoint/2010/main" val="342419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2390A2-1D7A-1B86-05F5-CD96A03B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/>
                </a:solidFill>
              </a:rPr>
              <a:t>Zpracování dat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FC4892-0E15-0F64-FDEE-384111662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data ve formátu </a:t>
            </a:r>
            <a:r>
              <a:rPr lang="cs-CZ" sz="2400" dirty="0" err="1"/>
              <a:t>geojson</a:t>
            </a:r>
            <a:r>
              <a:rPr lang="cs-CZ" sz="2400" dirty="0"/>
              <a:t>, nutná transformace do formátu </a:t>
            </a:r>
            <a:r>
              <a:rPr lang="cs-CZ" sz="2400" dirty="0" err="1"/>
              <a:t>shapefile</a:t>
            </a:r>
            <a:endParaRPr lang="cs-CZ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rozdělení prvků podle druhů zvířat a různého typu (bod, linie, polygon)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vrstva hexagonů (šestiúhelníková mřížka s hranou 0,5 km)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součet prvků daného zvířete v každé z buněk mřížky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vizualizace pomocí kvantitativní spojité barevné stupnice (nebo </a:t>
            </a:r>
            <a:r>
              <a:rPr lang="cs-CZ" sz="2400" dirty="0" err="1"/>
              <a:t>bivariantní</a:t>
            </a:r>
            <a:r>
              <a:rPr lang="cs-CZ" sz="2400" dirty="0"/>
              <a:t> stupnice)</a:t>
            </a:r>
          </a:p>
        </p:txBody>
      </p:sp>
    </p:spTree>
    <p:extLst>
      <p:ext uri="{BB962C8B-B14F-4D97-AF65-F5344CB8AC3E}">
        <p14:creationId xmlns:p14="http://schemas.microsoft.com/office/powerpoint/2010/main" val="39623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99F647-BB03-C9C2-5A98-FB62EF898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563" y="0"/>
            <a:ext cx="9784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1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D3D232D-D623-6B59-5F15-2D9B61EFC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06" y="0"/>
            <a:ext cx="9827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9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5BD93C-B3AA-1F95-345C-4776111EE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81" y="0"/>
            <a:ext cx="9773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7916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859</TotalTime>
  <Words>471</Words>
  <Application>Microsoft Office PowerPoint</Application>
  <PresentationFormat>Širokoúhlá obrazovka</PresentationFormat>
  <Paragraphs>58</Paragraphs>
  <Slides>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Retrospektiva</vt:lpstr>
      <vt:lpstr>Pocitové mapování výskytu divokých a volně žijících zvířat v Brněnské metropolitní oblasti</vt:lpstr>
      <vt:lpstr>Participativní mapování</vt:lpstr>
      <vt:lpstr>Nástroj Pocitové mapy</vt:lpstr>
      <vt:lpstr>Prezentace aplikace PowerPoint</vt:lpstr>
      <vt:lpstr>Prezentace aplikace PowerPoint</vt:lpstr>
      <vt:lpstr>Zpracování dat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 výsledků – městská zvířata</vt:lpstr>
      <vt:lpstr>Shrnutí výsledků – lesní a vodní zvířata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Jana Korečková</dc:creator>
  <cp:lastModifiedBy>Tereza Vítková</cp:lastModifiedBy>
  <cp:revision>2</cp:revision>
  <dcterms:created xsi:type="dcterms:W3CDTF">2025-10-14T09:14:31Z</dcterms:created>
  <dcterms:modified xsi:type="dcterms:W3CDTF">2025-10-18T19:23:12Z</dcterms:modified>
</cp:coreProperties>
</file>