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78" r:id="rId9"/>
    <p:sldId id="267" r:id="rId10"/>
    <p:sldId id="279" r:id="rId11"/>
    <p:sldId id="262" r:id="rId12"/>
    <p:sldId id="280" r:id="rId13"/>
    <p:sldId id="263" r:id="rId14"/>
    <p:sldId id="281" r:id="rId15"/>
    <p:sldId id="264" r:id="rId16"/>
    <p:sldId id="265" r:id="rId17"/>
    <p:sldId id="282" r:id="rId18"/>
    <p:sldId id="276" r:id="rId19"/>
    <p:sldId id="266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Korečková" userId="a8e76e8e-b791-477e-9cdb-7e3afe9e86ba" providerId="ADAL" clId="{12EB8546-965D-4472-B312-1CC0219A8AD8}"/>
    <pc:docChg chg="undo redo custSel addSld delSld modSld">
      <pc:chgData name="Jana Korečková" userId="a8e76e8e-b791-477e-9cdb-7e3afe9e86ba" providerId="ADAL" clId="{12EB8546-965D-4472-B312-1CC0219A8AD8}" dt="2025-10-14T12:52:09.293" v="3530"/>
      <pc:docMkLst>
        <pc:docMk/>
      </pc:docMkLst>
      <pc:sldChg chg="addSp modSp new mod">
        <pc:chgData name="Jana Korečková" userId="a8e76e8e-b791-477e-9cdb-7e3afe9e86ba" providerId="ADAL" clId="{12EB8546-965D-4472-B312-1CC0219A8AD8}" dt="2025-10-14T12:13:39.585" v="3252" actId="2710"/>
        <pc:sldMkLst>
          <pc:docMk/>
          <pc:sldMk cId="1067977561" sldId="256"/>
        </pc:sldMkLst>
        <pc:spChg chg="mod">
          <ac:chgData name="Jana Korečková" userId="a8e76e8e-b791-477e-9cdb-7e3afe9e86ba" providerId="ADAL" clId="{12EB8546-965D-4472-B312-1CC0219A8AD8}" dt="2025-10-14T12:13:29.307" v="3250" actId="113"/>
          <ac:spMkLst>
            <pc:docMk/>
            <pc:sldMk cId="1067977561" sldId="256"/>
            <ac:spMk id="2" creationId="{0A5F1F0E-0E71-52DD-CA37-49F4A7712A86}"/>
          </ac:spMkLst>
        </pc:spChg>
        <pc:spChg chg="mod">
          <ac:chgData name="Jana Korečková" userId="a8e76e8e-b791-477e-9cdb-7e3afe9e86ba" providerId="ADAL" clId="{12EB8546-965D-4472-B312-1CC0219A8AD8}" dt="2025-10-14T12:13:39.585" v="3252" actId="2710"/>
          <ac:spMkLst>
            <pc:docMk/>
            <pc:sldMk cId="1067977561" sldId="256"/>
            <ac:spMk id="3" creationId="{B890E123-09CD-CCCD-73A4-5A6A24C59C7B}"/>
          </ac:spMkLst>
        </pc:spChg>
        <pc:picChg chg="add mod">
          <ac:chgData name="Jana Korečková" userId="a8e76e8e-b791-477e-9cdb-7e3afe9e86ba" providerId="ADAL" clId="{12EB8546-965D-4472-B312-1CC0219A8AD8}" dt="2025-10-14T12:12:25.460" v="3243" actId="1076"/>
          <ac:picMkLst>
            <pc:docMk/>
            <pc:sldMk cId="1067977561" sldId="256"/>
            <ac:picMk id="4" creationId="{E19673FE-C3D5-E6DB-CED2-DAC32BF880E3}"/>
          </ac:picMkLst>
        </pc:picChg>
        <pc:picChg chg="add mod">
          <ac:chgData name="Jana Korečková" userId="a8e76e8e-b791-477e-9cdb-7e3afe9e86ba" providerId="ADAL" clId="{12EB8546-965D-4472-B312-1CC0219A8AD8}" dt="2025-10-14T12:12:20.818" v="3242" actId="1076"/>
          <ac:picMkLst>
            <pc:docMk/>
            <pc:sldMk cId="1067977561" sldId="256"/>
            <ac:picMk id="6" creationId="{7CF1371B-212A-464B-00E5-C0241D497E76}"/>
          </ac:picMkLst>
        </pc:picChg>
      </pc:sldChg>
      <pc:sldChg chg="modSp new mod">
        <pc:chgData name="Jana Korečková" userId="a8e76e8e-b791-477e-9cdb-7e3afe9e86ba" providerId="ADAL" clId="{12EB8546-965D-4472-B312-1CC0219A8AD8}" dt="2025-10-14T12:34:11.761" v="3448" actId="15"/>
        <pc:sldMkLst>
          <pc:docMk/>
          <pc:sldMk cId="4125965343" sldId="257"/>
        </pc:sldMkLst>
        <pc:spChg chg="mod">
          <ac:chgData name="Jana Korečková" userId="a8e76e8e-b791-477e-9cdb-7e3afe9e86ba" providerId="ADAL" clId="{12EB8546-965D-4472-B312-1CC0219A8AD8}" dt="2025-10-14T12:13:48.017" v="3254" actId="207"/>
          <ac:spMkLst>
            <pc:docMk/>
            <pc:sldMk cId="4125965343" sldId="257"/>
            <ac:spMk id="2" creationId="{77DDFF25-C943-85AE-073C-80CBCE54B367}"/>
          </ac:spMkLst>
        </pc:spChg>
        <pc:spChg chg="mod">
          <ac:chgData name="Jana Korečková" userId="a8e76e8e-b791-477e-9cdb-7e3afe9e86ba" providerId="ADAL" clId="{12EB8546-965D-4472-B312-1CC0219A8AD8}" dt="2025-10-14T12:34:11.761" v="3448" actId="15"/>
          <ac:spMkLst>
            <pc:docMk/>
            <pc:sldMk cId="4125965343" sldId="257"/>
            <ac:spMk id="3" creationId="{9084C26D-5847-BBF6-482A-74650CCB30A4}"/>
          </ac:spMkLst>
        </pc:spChg>
      </pc:sldChg>
      <pc:sldChg chg="modSp new mod">
        <pc:chgData name="Jana Korečková" userId="a8e76e8e-b791-477e-9cdb-7e3afe9e86ba" providerId="ADAL" clId="{12EB8546-965D-4472-B312-1CC0219A8AD8}" dt="2025-10-14T12:36:30.517" v="3454" actId="20577"/>
        <pc:sldMkLst>
          <pc:docMk/>
          <pc:sldMk cId="2666296219" sldId="258"/>
        </pc:sldMkLst>
        <pc:spChg chg="mod">
          <ac:chgData name="Jana Korečková" userId="a8e76e8e-b791-477e-9cdb-7e3afe9e86ba" providerId="ADAL" clId="{12EB8546-965D-4472-B312-1CC0219A8AD8}" dt="2025-10-14T12:14:07.047" v="3260" actId="207"/>
          <ac:spMkLst>
            <pc:docMk/>
            <pc:sldMk cId="2666296219" sldId="258"/>
            <ac:spMk id="2" creationId="{FABBE847-D660-D105-475A-C751AE019AA4}"/>
          </ac:spMkLst>
        </pc:spChg>
        <pc:spChg chg="mod">
          <ac:chgData name="Jana Korečková" userId="a8e76e8e-b791-477e-9cdb-7e3afe9e86ba" providerId="ADAL" clId="{12EB8546-965D-4472-B312-1CC0219A8AD8}" dt="2025-10-14T12:36:30.517" v="3454" actId="20577"/>
          <ac:spMkLst>
            <pc:docMk/>
            <pc:sldMk cId="2666296219" sldId="258"/>
            <ac:spMk id="3" creationId="{84990D7F-8CB0-7DB6-637B-D0EFA3F3A314}"/>
          </ac:spMkLst>
        </pc:spChg>
      </pc:sldChg>
      <pc:sldChg chg="addSp delSp modSp new mod modClrScheme chgLayout">
        <pc:chgData name="Jana Korečková" userId="a8e76e8e-b791-477e-9cdb-7e3afe9e86ba" providerId="ADAL" clId="{12EB8546-965D-4472-B312-1CC0219A8AD8}" dt="2025-10-14T12:13:16.707" v="3248" actId="1076"/>
        <pc:sldMkLst>
          <pc:docMk/>
          <pc:sldMk cId="3424197834" sldId="259"/>
        </pc:sldMkLst>
        <pc:spChg chg="del mod">
          <ac:chgData name="Jana Korečková" userId="a8e76e8e-b791-477e-9cdb-7e3afe9e86ba" providerId="ADAL" clId="{12EB8546-965D-4472-B312-1CC0219A8AD8}" dt="2025-10-14T09:33:31.114" v="587" actId="478"/>
          <ac:spMkLst>
            <pc:docMk/>
            <pc:sldMk cId="3424197834" sldId="259"/>
            <ac:spMk id="2" creationId="{8027BBDD-46B0-72DC-F47D-4AAF489F6B7F}"/>
          </ac:spMkLst>
        </pc:spChg>
        <pc:spChg chg="del">
          <ac:chgData name="Jana Korečková" userId="a8e76e8e-b791-477e-9cdb-7e3afe9e86ba" providerId="ADAL" clId="{12EB8546-965D-4472-B312-1CC0219A8AD8}" dt="2025-10-14T09:33:34.516" v="588" actId="478"/>
          <ac:spMkLst>
            <pc:docMk/>
            <pc:sldMk cId="3424197834" sldId="259"/>
            <ac:spMk id="3" creationId="{B00EFECA-C9F4-F2DC-6D8F-728379A84D3A}"/>
          </ac:spMkLst>
        </pc:spChg>
        <pc:spChg chg="add mod">
          <ac:chgData name="Jana Korečková" userId="a8e76e8e-b791-477e-9cdb-7e3afe9e86ba" providerId="ADAL" clId="{12EB8546-965D-4472-B312-1CC0219A8AD8}" dt="2025-10-14T10:12:32.527" v="785" actId="1076"/>
          <ac:spMkLst>
            <pc:docMk/>
            <pc:sldMk cId="3424197834" sldId="259"/>
            <ac:spMk id="22" creationId="{31E85EEA-FAFA-62C8-CF6D-702471793DB1}"/>
          </ac:spMkLst>
        </pc:spChg>
        <pc:spChg chg="add mod">
          <ac:chgData name="Jana Korečková" userId="a8e76e8e-b791-477e-9cdb-7e3afe9e86ba" providerId="ADAL" clId="{12EB8546-965D-4472-B312-1CC0219A8AD8}" dt="2025-10-14T10:13:00.351" v="791" actId="1076"/>
          <ac:spMkLst>
            <pc:docMk/>
            <pc:sldMk cId="3424197834" sldId="259"/>
            <ac:spMk id="23" creationId="{63353FD0-F670-DD7B-2CEE-2F7159DFC663}"/>
          </ac:spMkLst>
        </pc:spChg>
        <pc:spChg chg="add mod">
          <ac:chgData name="Jana Korečková" userId="a8e76e8e-b791-477e-9cdb-7e3afe9e86ba" providerId="ADAL" clId="{12EB8546-965D-4472-B312-1CC0219A8AD8}" dt="2025-10-14T10:13:56.232" v="812" actId="1076"/>
          <ac:spMkLst>
            <pc:docMk/>
            <pc:sldMk cId="3424197834" sldId="259"/>
            <ac:spMk id="24" creationId="{2191FA20-15B6-79D7-C517-C1BF3FF45F9A}"/>
          </ac:spMkLst>
        </pc:spChg>
        <pc:spChg chg="add del mod">
          <ac:chgData name="Jana Korečková" userId="a8e76e8e-b791-477e-9cdb-7e3afe9e86ba" providerId="ADAL" clId="{12EB8546-965D-4472-B312-1CC0219A8AD8}" dt="2025-10-14T10:12:39.239" v="787" actId="1076"/>
          <ac:spMkLst>
            <pc:docMk/>
            <pc:sldMk cId="3424197834" sldId="259"/>
            <ac:spMk id="25" creationId="{C48B38C1-9BCD-7F94-D486-3BAA76AFC9E5}"/>
          </ac:spMkLst>
        </pc:spChg>
        <pc:spChg chg="add mod">
          <ac:chgData name="Jana Korečková" userId="a8e76e8e-b791-477e-9cdb-7e3afe9e86ba" providerId="ADAL" clId="{12EB8546-965D-4472-B312-1CC0219A8AD8}" dt="2025-10-14T10:13:15.143" v="793" actId="1076"/>
          <ac:spMkLst>
            <pc:docMk/>
            <pc:sldMk cId="3424197834" sldId="259"/>
            <ac:spMk id="26" creationId="{683F80CA-6155-C379-B252-F7A7C80F4814}"/>
          </ac:spMkLst>
        </pc:spChg>
        <pc:spChg chg="add mod">
          <ac:chgData name="Jana Korečková" userId="a8e76e8e-b791-477e-9cdb-7e3afe9e86ba" providerId="ADAL" clId="{12EB8546-965D-4472-B312-1CC0219A8AD8}" dt="2025-10-14T10:14:04.531" v="814" actId="1076"/>
          <ac:spMkLst>
            <pc:docMk/>
            <pc:sldMk cId="3424197834" sldId="259"/>
            <ac:spMk id="27" creationId="{0B65B787-0DEF-8ACB-A2FD-6C1159D88803}"/>
          </ac:spMkLst>
        </pc:spChg>
        <pc:spChg chg="add mod">
          <ac:chgData name="Jana Korečková" userId="a8e76e8e-b791-477e-9cdb-7e3afe9e86ba" providerId="ADAL" clId="{12EB8546-965D-4472-B312-1CC0219A8AD8}" dt="2025-10-14T10:14:13.996" v="816" actId="1076"/>
          <ac:spMkLst>
            <pc:docMk/>
            <pc:sldMk cId="3424197834" sldId="259"/>
            <ac:spMk id="29" creationId="{C120C2D7-EC7D-60E1-25F4-7B0E69A12091}"/>
          </ac:spMkLst>
        </pc:spChg>
        <pc:spChg chg="add mod">
          <ac:chgData name="Jana Korečková" userId="a8e76e8e-b791-477e-9cdb-7e3afe9e86ba" providerId="ADAL" clId="{12EB8546-965D-4472-B312-1CC0219A8AD8}" dt="2025-10-14T10:13:36.263" v="809" actId="1076"/>
          <ac:spMkLst>
            <pc:docMk/>
            <pc:sldMk cId="3424197834" sldId="259"/>
            <ac:spMk id="30" creationId="{0817ACE4-38BE-807F-666C-18414699B361}"/>
          </ac:spMkLst>
        </pc:spChg>
        <pc:spChg chg="add mod">
          <ac:chgData name="Jana Korečková" userId="a8e76e8e-b791-477e-9cdb-7e3afe9e86ba" providerId="ADAL" clId="{12EB8546-965D-4472-B312-1CC0219A8AD8}" dt="2025-10-14T12:13:16.707" v="3248" actId="1076"/>
          <ac:spMkLst>
            <pc:docMk/>
            <pc:sldMk cId="3424197834" sldId="259"/>
            <ac:spMk id="31" creationId="{F0E2C49C-E5A5-1378-0116-F63AEEA77C05}"/>
          </ac:spMkLst>
        </pc:spChg>
        <pc:picChg chg="add mod">
          <ac:chgData name="Jana Korečková" userId="a8e76e8e-b791-477e-9cdb-7e3afe9e86ba" providerId="ADAL" clId="{12EB8546-965D-4472-B312-1CC0219A8AD8}" dt="2025-10-14T10:12:28.450" v="784" actId="1076"/>
          <ac:picMkLst>
            <pc:docMk/>
            <pc:sldMk cId="3424197834" sldId="259"/>
            <ac:picMk id="5" creationId="{8B862A5C-6D6D-013A-1EC4-CC8977F0221A}"/>
          </ac:picMkLst>
        </pc:picChg>
        <pc:picChg chg="add mod">
          <ac:chgData name="Jana Korečková" userId="a8e76e8e-b791-477e-9cdb-7e3afe9e86ba" providerId="ADAL" clId="{12EB8546-965D-4472-B312-1CC0219A8AD8}" dt="2025-10-14T10:12:36.401" v="786" actId="1076"/>
          <ac:picMkLst>
            <pc:docMk/>
            <pc:sldMk cId="3424197834" sldId="259"/>
            <ac:picMk id="7" creationId="{EAFCE497-A580-122C-4A68-8D70BA890AA0}"/>
          </ac:picMkLst>
        </pc:picChg>
        <pc:picChg chg="add mod">
          <ac:chgData name="Jana Korečková" userId="a8e76e8e-b791-477e-9cdb-7e3afe9e86ba" providerId="ADAL" clId="{12EB8546-965D-4472-B312-1CC0219A8AD8}" dt="2025-10-14T12:13:12.154" v="3247" actId="1076"/>
          <ac:picMkLst>
            <pc:docMk/>
            <pc:sldMk cId="3424197834" sldId="259"/>
            <ac:picMk id="9" creationId="{66639204-7F6F-66A3-F5BB-F53BC71C46D8}"/>
          </ac:picMkLst>
        </pc:picChg>
        <pc:picChg chg="add mod">
          <ac:chgData name="Jana Korečková" userId="a8e76e8e-b791-477e-9cdb-7e3afe9e86ba" providerId="ADAL" clId="{12EB8546-965D-4472-B312-1CC0219A8AD8}" dt="2025-10-14T10:12:56.729" v="790" actId="1076"/>
          <ac:picMkLst>
            <pc:docMk/>
            <pc:sldMk cId="3424197834" sldId="259"/>
            <ac:picMk id="11" creationId="{A8166ED0-F112-5AF4-51BE-1E362BF00634}"/>
          </ac:picMkLst>
        </pc:picChg>
        <pc:picChg chg="add mod">
          <ac:chgData name="Jana Korečková" userId="a8e76e8e-b791-477e-9cdb-7e3afe9e86ba" providerId="ADAL" clId="{12EB8546-965D-4472-B312-1CC0219A8AD8}" dt="2025-10-14T10:13:10.834" v="792" actId="1076"/>
          <ac:picMkLst>
            <pc:docMk/>
            <pc:sldMk cId="3424197834" sldId="259"/>
            <ac:picMk id="13" creationId="{17A02E90-3064-EF21-853A-6B46C3E2288D}"/>
          </ac:picMkLst>
        </pc:picChg>
        <pc:picChg chg="add mod">
          <ac:chgData name="Jana Korečková" userId="a8e76e8e-b791-477e-9cdb-7e3afe9e86ba" providerId="ADAL" clId="{12EB8546-965D-4472-B312-1CC0219A8AD8}" dt="2025-10-14T10:13:18.733" v="794" actId="1076"/>
          <ac:picMkLst>
            <pc:docMk/>
            <pc:sldMk cId="3424197834" sldId="259"/>
            <ac:picMk id="15" creationId="{4552A7CA-2C07-5E17-A69B-4E47709554AA}"/>
          </ac:picMkLst>
        </pc:picChg>
        <pc:picChg chg="add mod">
          <ac:chgData name="Jana Korečková" userId="a8e76e8e-b791-477e-9cdb-7e3afe9e86ba" providerId="ADAL" clId="{12EB8546-965D-4472-B312-1CC0219A8AD8}" dt="2025-10-14T10:13:50.768" v="811" actId="1076"/>
          <ac:picMkLst>
            <pc:docMk/>
            <pc:sldMk cId="3424197834" sldId="259"/>
            <ac:picMk id="17" creationId="{501CAD37-33E1-E7F0-3B9B-8FA02B0BDB81}"/>
          </ac:picMkLst>
        </pc:picChg>
        <pc:picChg chg="add mod">
          <ac:chgData name="Jana Korečková" userId="a8e76e8e-b791-477e-9cdb-7e3afe9e86ba" providerId="ADAL" clId="{12EB8546-965D-4472-B312-1CC0219A8AD8}" dt="2025-10-14T10:14:01.605" v="813" actId="1076"/>
          <ac:picMkLst>
            <pc:docMk/>
            <pc:sldMk cId="3424197834" sldId="259"/>
            <ac:picMk id="19" creationId="{A15F7003-6A94-31DC-A670-DEA82359C922}"/>
          </ac:picMkLst>
        </pc:picChg>
        <pc:picChg chg="add mod">
          <ac:chgData name="Jana Korečková" userId="a8e76e8e-b791-477e-9cdb-7e3afe9e86ba" providerId="ADAL" clId="{12EB8546-965D-4472-B312-1CC0219A8AD8}" dt="2025-10-14T10:14:08.363" v="815" actId="1076"/>
          <ac:picMkLst>
            <pc:docMk/>
            <pc:sldMk cId="3424197834" sldId="259"/>
            <ac:picMk id="21" creationId="{631B6B4E-94C6-FAE8-DBC2-FA4B8F603678}"/>
          </ac:picMkLst>
        </pc:picChg>
        <pc:picChg chg="add mod">
          <ac:chgData name="Jana Korečková" userId="a8e76e8e-b791-477e-9cdb-7e3afe9e86ba" providerId="ADAL" clId="{12EB8546-965D-4472-B312-1CC0219A8AD8}" dt="2025-10-14T10:12:03.581" v="766"/>
          <ac:picMkLst>
            <pc:docMk/>
            <pc:sldMk cId="3424197834" sldId="259"/>
            <ac:picMk id="28" creationId="{65887557-B292-E196-1CAF-3206265D9816}"/>
          </ac:picMkLst>
        </pc:picChg>
      </pc:sldChg>
      <pc:sldChg chg="modSp new mod">
        <pc:chgData name="Jana Korečková" userId="a8e76e8e-b791-477e-9cdb-7e3afe9e86ba" providerId="ADAL" clId="{12EB8546-965D-4472-B312-1CC0219A8AD8}" dt="2025-10-14T12:38:42.191" v="3494" actId="20577"/>
        <pc:sldMkLst>
          <pc:docMk/>
          <pc:sldMk cId="396239263" sldId="260"/>
        </pc:sldMkLst>
        <pc:spChg chg="mod">
          <ac:chgData name="Jana Korečková" userId="a8e76e8e-b791-477e-9cdb-7e3afe9e86ba" providerId="ADAL" clId="{12EB8546-965D-4472-B312-1CC0219A8AD8}" dt="2025-10-14T12:14:38.267" v="3262" actId="207"/>
          <ac:spMkLst>
            <pc:docMk/>
            <pc:sldMk cId="396239263" sldId="260"/>
            <ac:spMk id="2" creationId="{772390A2-1D7A-1B86-05F5-CD96A03BDF0D}"/>
          </ac:spMkLst>
        </pc:spChg>
        <pc:spChg chg="mod">
          <ac:chgData name="Jana Korečková" userId="a8e76e8e-b791-477e-9cdb-7e3afe9e86ba" providerId="ADAL" clId="{12EB8546-965D-4472-B312-1CC0219A8AD8}" dt="2025-10-14T12:38:42.191" v="3494" actId="20577"/>
          <ac:spMkLst>
            <pc:docMk/>
            <pc:sldMk cId="396239263" sldId="260"/>
            <ac:spMk id="3" creationId="{D8FC4892-0E15-0F64-FDEE-384111662F4D}"/>
          </ac:spMkLst>
        </pc:spChg>
      </pc:sldChg>
      <pc:sldChg chg="addSp delSp modSp new mod">
        <pc:chgData name="Jana Korečková" userId="a8e76e8e-b791-477e-9cdb-7e3afe9e86ba" providerId="ADAL" clId="{12EB8546-965D-4472-B312-1CC0219A8AD8}" dt="2025-10-14T12:36:57.327" v="3463" actId="20577"/>
        <pc:sldMkLst>
          <pc:docMk/>
          <pc:sldMk cId="3303502223" sldId="261"/>
        </pc:sldMkLst>
        <pc:spChg chg="mod">
          <ac:chgData name="Jana Korečková" userId="a8e76e8e-b791-477e-9cdb-7e3afe9e86ba" providerId="ADAL" clId="{12EB8546-965D-4472-B312-1CC0219A8AD8}" dt="2025-10-14T12:16:16.074" v="3278" actId="113"/>
          <ac:spMkLst>
            <pc:docMk/>
            <pc:sldMk cId="3303502223" sldId="261"/>
            <ac:spMk id="2" creationId="{4F04424A-C754-8343-B885-DBA7E3497813}"/>
          </ac:spMkLst>
        </pc:spChg>
        <pc:spChg chg="add del mod">
          <ac:chgData name="Jana Korečková" userId="a8e76e8e-b791-477e-9cdb-7e3afe9e86ba" providerId="ADAL" clId="{12EB8546-965D-4472-B312-1CC0219A8AD8}" dt="2025-10-14T12:36:57.327" v="3463" actId="20577"/>
          <ac:spMkLst>
            <pc:docMk/>
            <pc:sldMk cId="3303502223" sldId="261"/>
            <ac:spMk id="3" creationId="{624E8BEB-1EDE-0FA2-BED5-4B6E59E5B892}"/>
          </ac:spMkLst>
        </pc:spChg>
        <pc:spChg chg="add mod">
          <ac:chgData name="Jana Korečková" userId="a8e76e8e-b791-477e-9cdb-7e3afe9e86ba" providerId="ADAL" clId="{12EB8546-965D-4472-B312-1CC0219A8AD8}" dt="2025-10-14T10:23:59.890" v="1529"/>
          <ac:spMkLst>
            <pc:docMk/>
            <pc:sldMk cId="3303502223" sldId="261"/>
            <ac:spMk id="4" creationId="{E6554FB1-360A-2F03-72E9-D5B28906E710}"/>
          </ac:spMkLst>
        </pc:spChg>
      </pc:sldChg>
      <pc:sldChg chg="modSp new mod">
        <pc:chgData name="Jana Korečková" userId="a8e76e8e-b791-477e-9cdb-7e3afe9e86ba" providerId="ADAL" clId="{12EB8546-965D-4472-B312-1CC0219A8AD8}" dt="2025-10-14T12:46:56.725" v="3519" actId="20577"/>
        <pc:sldMkLst>
          <pc:docMk/>
          <pc:sldMk cId="315908674" sldId="262"/>
        </pc:sldMkLst>
        <pc:spChg chg="mod">
          <ac:chgData name="Jana Korečková" userId="a8e76e8e-b791-477e-9cdb-7e3afe9e86ba" providerId="ADAL" clId="{12EB8546-965D-4472-B312-1CC0219A8AD8}" dt="2025-10-14T12:18:06.777" v="3295" actId="207"/>
          <ac:spMkLst>
            <pc:docMk/>
            <pc:sldMk cId="315908674" sldId="262"/>
            <ac:spMk id="2" creationId="{3CC4D5D8-1254-1CE2-FA79-129DC2C82605}"/>
          </ac:spMkLst>
        </pc:spChg>
        <pc:spChg chg="mod">
          <ac:chgData name="Jana Korečková" userId="a8e76e8e-b791-477e-9cdb-7e3afe9e86ba" providerId="ADAL" clId="{12EB8546-965D-4472-B312-1CC0219A8AD8}" dt="2025-10-14T12:46:56.725" v="3519" actId="20577"/>
          <ac:spMkLst>
            <pc:docMk/>
            <pc:sldMk cId="315908674" sldId="262"/>
            <ac:spMk id="3" creationId="{39E71A68-829B-FD2D-65C5-41D254882E44}"/>
          </ac:spMkLst>
        </pc:spChg>
      </pc:sldChg>
      <pc:sldChg chg="modSp new mod">
        <pc:chgData name="Jana Korečková" userId="a8e76e8e-b791-477e-9cdb-7e3afe9e86ba" providerId="ADAL" clId="{12EB8546-965D-4472-B312-1CC0219A8AD8}" dt="2025-10-14T12:50:21.853" v="3526" actId="20577"/>
        <pc:sldMkLst>
          <pc:docMk/>
          <pc:sldMk cId="698717976" sldId="263"/>
        </pc:sldMkLst>
        <pc:spChg chg="mod">
          <ac:chgData name="Jana Korečková" userId="a8e76e8e-b791-477e-9cdb-7e3afe9e86ba" providerId="ADAL" clId="{12EB8546-965D-4472-B312-1CC0219A8AD8}" dt="2025-10-14T12:18:49.447" v="3306" actId="207"/>
          <ac:spMkLst>
            <pc:docMk/>
            <pc:sldMk cId="698717976" sldId="263"/>
            <ac:spMk id="2" creationId="{B3D001EF-42B0-890F-116C-DB6CD9ACF4D5}"/>
          </ac:spMkLst>
        </pc:spChg>
        <pc:spChg chg="mod">
          <ac:chgData name="Jana Korečková" userId="a8e76e8e-b791-477e-9cdb-7e3afe9e86ba" providerId="ADAL" clId="{12EB8546-965D-4472-B312-1CC0219A8AD8}" dt="2025-10-14T12:50:21.853" v="3526" actId="20577"/>
          <ac:spMkLst>
            <pc:docMk/>
            <pc:sldMk cId="698717976" sldId="263"/>
            <ac:spMk id="3" creationId="{B34958C7-69EF-FBE3-515B-0F4F5960BB24}"/>
          </ac:spMkLst>
        </pc:spChg>
      </pc:sldChg>
      <pc:sldChg chg="modSp new mod">
        <pc:chgData name="Jana Korečková" userId="a8e76e8e-b791-477e-9cdb-7e3afe9e86ba" providerId="ADAL" clId="{12EB8546-965D-4472-B312-1CC0219A8AD8}" dt="2025-10-14T12:37:58.144" v="3488" actId="20577"/>
        <pc:sldMkLst>
          <pc:docMk/>
          <pc:sldMk cId="4133970750" sldId="264"/>
        </pc:sldMkLst>
        <pc:spChg chg="mod">
          <ac:chgData name="Jana Korečková" userId="a8e76e8e-b791-477e-9cdb-7e3afe9e86ba" providerId="ADAL" clId="{12EB8546-965D-4472-B312-1CC0219A8AD8}" dt="2025-10-14T12:19:44.855" v="3318" actId="207"/>
          <ac:spMkLst>
            <pc:docMk/>
            <pc:sldMk cId="4133970750" sldId="264"/>
            <ac:spMk id="2" creationId="{EB7F7A98-26DB-1814-8F40-629E2A3D480C}"/>
          </ac:spMkLst>
        </pc:spChg>
        <pc:spChg chg="mod">
          <ac:chgData name="Jana Korečková" userId="a8e76e8e-b791-477e-9cdb-7e3afe9e86ba" providerId="ADAL" clId="{12EB8546-965D-4472-B312-1CC0219A8AD8}" dt="2025-10-14T12:37:58.144" v="3488" actId="20577"/>
          <ac:spMkLst>
            <pc:docMk/>
            <pc:sldMk cId="4133970750" sldId="264"/>
            <ac:spMk id="3" creationId="{D8F0232D-4BF8-6D5B-A146-937E307DA0CA}"/>
          </ac:spMkLst>
        </pc:spChg>
      </pc:sldChg>
      <pc:sldChg chg="modSp new mod">
        <pc:chgData name="Jana Korečková" userId="a8e76e8e-b791-477e-9cdb-7e3afe9e86ba" providerId="ADAL" clId="{12EB8546-965D-4472-B312-1CC0219A8AD8}" dt="2025-10-14T12:20:24.807" v="3326" actId="255"/>
        <pc:sldMkLst>
          <pc:docMk/>
          <pc:sldMk cId="1293031278" sldId="265"/>
        </pc:sldMkLst>
        <pc:spChg chg="mod">
          <ac:chgData name="Jana Korečková" userId="a8e76e8e-b791-477e-9cdb-7e3afe9e86ba" providerId="ADAL" clId="{12EB8546-965D-4472-B312-1CC0219A8AD8}" dt="2025-10-14T12:20:02.480" v="3321" actId="113"/>
          <ac:spMkLst>
            <pc:docMk/>
            <pc:sldMk cId="1293031278" sldId="265"/>
            <ac:spMk id="2" creationId="{CB2CAEC8-ECE2-64B4-D6EC-B47EB290751A}"/>
          </ac:spMkLst>
        </pc:spChg>
        <pc:spChg chg="mod">
          <ac:chgData name="Jana Korečková" userId="a8e76e8e-b791-477e-9cdb-7e3afe9e86ba" providerId="ADAL" clId="{12EB8546-965D-4472-B312-1CC0219A8AD8}" dt="2025-10-14T12:20:24.807" v="3326" actId="255"/>
          <ac:spMkLst>
            <pc:docMk/>
            <pc:sldMk cId="1293031278" sldId="265"/>
            <ac:spMk id="3" creationId="{8FC46C2C-1F71-75A2-E49D-660A9B67D47E}"/>
          </ac:spMkLst>
        </pc:spChg>
      </pc:sldChg>
      <pc:sldChg chg="addSp delSp modSp new mod modClrScheme chgLayout">
        <pc:chgData name="Jana Korečková" userId="a8e76e8e-b791-477e-9cdb-7e3afe9e86ba" providerId="ADAL" clId="{12EB8546-965D-4472-B312-1CC0219A8AD8}" dt="2025-10-14T12:23:10.024" v="3361" actId="2085"/>
        <pc:sldMkLst>
          <pc:docMk/>
          <pc:sldMk cId="281466118" sldId="266"/>
        </pc:sldMkLst>
        <pc:spChg chg="del">
          <ac:chgData name="Jana Korečková" userId="a8e76e8e-b791-477e-9cdb-7e3afe9e86ba" providerId="ADAL" clId="{12EB8546-965D-4472-B312-1CC0219A8AD8}" dt="2025-10-14T11:10:43.209" v="2925" actId="478"/>
          <ac:spMkLst>
            <pc:docMk/>
            <pc:sldMk cId="281466118" sldId="266"/>
            <ac:spMk id="2" creationId="{49C560FA-59F5-59BA-4F26-A05B25502043}"/>
          </ac:spMkLst>
        </pc:spChg>
        <pc:spChg chg="del">
          <ac:chgData name="Jana Korečková" userId="a8e76e8e-b791-477e-9cdb-7e3afe9e86ba" providerId="ADAL" clId="{12EB8546-965D-4472-B312-1CC0219A8AD8}" dt="2025-10-14T11:10:44.476" v="2926" actId="478"/>
          <ac:spMkLst>
            <pc:docMk/>
            <pc:sldMk cId="281466118" sldId="266"/>
            <ac:spMk id="3" creationId="{CAC6AA2D-76DB-90D8-0035-C7C4E5995E09}"/>
          </ac:spMkLst>
        </pc:spChg>
        <pc:graphicFrameChg chg="add mod">
          <ac:chgData name="Jana Korečková" userId="a8e76e8e-b791-477e-9cdb-7e3afe9e86ba" providerId="ADAL" clId="{12EB8546-965D-4472-B312-1CC0219A8AD8}" dt="2025-10-14T12:23:10.024" v="3361" actId="2085"/>
          <ac:graphicFrameMkLst>
            <pc:docMk/>
            <pc:sldMk cId="281466118" sldId="266"/>
            <ac:graphicFrameMk id="4" creationId="{96C00CD2-7F22-42AE-BB17-A8F3A6908E28}"/>
          </ac:graphicFrameMkLst>
        </pc:graphicFrameChg>
      </pc:sldChg>
      <pc:sldChg chg="modSp new mod">
        <pc:chgData name="Jana Korečková" userId="a8e76e8e-b791-477e-9cdb-7e3afe9e86ba" providerId="ADAL" clId="{12EB8546-965D-4472-B312-1CC0219A8AD8}" dt="2025-10-14T12:37:10.882" v="3467" actId="20577"/>
        <pc:sldMkLst>
          <pc:docMk/>
          <pc:sldMk cId="2804855216" sldId="267"/>
        </pc:sldMkLst>
        <pc:spChg chg="mod">
          <ac:chgData name="Jana Korečková" userId="a8e76e8e-b791-477e-9cdb-7e3afe9e86ba" providerId="ADAL" clId="{12EB8546-965D-4472-B312-1CC0219A8AD8}" dt="2025-10-14T12:16:28.477" v="3281" actId="207"/>
          <ac:spMkLst>
            <pc:docMk/>
            <pc:sldMk cId="2804855216" sldId="267"/>
            <ac:spMk id="2" creationId="{1FAECBB6-EB1C-7752-55BB-2E026FB7911F}"/>
          </ac:spMkLst>
        </pc:spChg>
        <pc:spChg chg="mod">
          <ac:chgData name="Jana Korečková" userId="a8e76e8e-b791-477e-9cdb-7e3afe9e86ba" providerId="ADAL" clId="{12EB8546-965D-4472-B312-1CC0219A8AD8}" dt="2025-10-14T12:37:10.882" v="3467" actId="20577"/>
          <ac:spMkLst>
            <pc:docMk/>
            <pc:sldMk cId="2804855216" sldId="267"/>
            <ac:spMk id="3" creationId="{A7E1EB01-B774-89D9-B516-020340D9E798}"/>
          </ac:spMkLst>
        </pc:spChg>
      </pc:sldChg>
      <pc:sldChg chg="addSp modSp new mod">
        <pc:chgData name="Jana Korečková" userId="a8e76e8e-b791-477e-9cdb-7e3afe9e86ba" providerId="ADAL" clId="{12EB8546-965D-4472-B312-1CC0219A8AD8}" dt="2025-10-14T12:23:16.623" v="3362" actId="2085"/>
        <pc:sldMkLst>
          <pc:docMk/>
          <pc:sldMk cId="405957281" sldId="268"/>
        </pc:sldMkLst>
        <pc:graphicFrameChg chg="add mod">
          <ac:chgData name="Jana Korečková" userId="a8e76e8e-b791-477e-9cdb-7e3afe9e86ba" providerId="ADAL" clId="{12EB8546-965D-4472-B312-1CC0219A8AD8}" dt="2025-10-14T12:23:16.623" v="3362" actId="2085"/>
          <ac:graphicFrameMkLst>
            <pc:docMk/>
            <pc:sldMk cId="405957281" sldId="268"/>
            <ac:graphicFrameMk id="2" creationId="{242492DF-6B34-4156-AA2F-435A2916021B}"/>
          </ac:graphicFrameMkLst>
        </pc:graphicFrameChg>
      </pc:sldChg>
      <pc:sldChg chg="addSp modSp new mod">
        <pc:chgData name="Jana Korečková" userId="a8e76e8e-b791-477e-9cdb-7e3afe9e86ba" providerId="ADAL" clId="{12EB8546-965D-4472-B312-1CC0219A8AD8}" dt="2025-10-14T12:24:06.648" v="3373" actId="2085"/>
        <pc:sldMkLst>
          <pc:docMk/>
          <pc:sldMk cId="2653864821" sldId="269"/>
        </pc:sldMkLst>
        <pc:graphicFrameChg chg="add mod">
          <ac:chgData name="Jana Korečková" userId="a8e76e8e-b791-477e-9cdb-7e3afe9e86ba" providerId="ADAL" clId="{12EB8546-965D-4472-B312-1CC0219A8AD8}" dt="2025-10-14T12:24:06.648" v="3373" actId="2085"/>
          <ac:graphicFrameMkLst>
            <pc:docMk/>
            <pc:sldMk cId="2653864821" sldId="269"/>
            <ac:graphicFrameMk id="2" creationId="{91A65F99-8699-493A-BD0D-9A0C65501C5F}"/>
          </ac:graphicFrameMkLst>
        </pc:graphicFrameChg>
      </pc:sldChg>
      <pc:sldChg chg="addSp modSp new mod">
        <pc:chgData name="Jana Korečková" userId="a8e76e8e-b791-477e-9cdb-7e3afe9e86ba" providerId="ADAL" clId="{12EB8546-965D-4472-B312-1CC0219A8AD8}" dt="2025-10-14T12:24:54.056" v="3383" actId="2085"/>
        <pc:sldMkLst>
          <pc:docMk/>
          <pc:sldMk cId="3847002112" sldId="270"/>
        </pc:sldMkLst>
        <pc:graphicFrameChg chg="add mod">
          <ac:chgData name="Jana Korečková" userId="a8e76e8e-b791-477e-9cdb-7e3afe9e86ba" providerId="ADAL" clId="{12EB8546-965D-4472-B312-1CC0219A8AD8}" dt="2025-10-14T12:24:54.056" v="3383" actId="2085"/>
          <ac:graphicFrameMkLst>
            <pc:docMk/>
            <pc:sldMk cId="3847002112" sldId="270"/>
            <ac:graphicFrameMk id="2" creationId="{3DBDBE4C-4017-42D4-A1E7-66CFBE2A5AEB}"/>
          </ac:graphicFrameMkLst>
        </pc:graphicFrameChg>
      </pc:sldChg>
      <pc:sldChg chg="addSp modSp new mod">
        <pc:chgData name="Jana Korečková" userId="a8e76e8e-b791-477e-9cdb-7e3afe9e86ba" providerId="ADAL" clId="{12EB8546-965D-4472-B312-1CC0219A8AD8}" dt="2025-10-14T12:25:35.759" v="3392" actId="2085"/>
        <pc:sldMkLst>
          <pc:docMk/>
          <pc:sldMk cId="3447634006" sldId="271"/>
        </pc:sldMkLst>
        <pc:graphicFrameChg chg="add mod">
          <ac:chgData name="Jana Korečková" userId="a8e76e8e-b791-477e-9cdb-7e3afe9e86ba" providerId="ADAL" clId="{12EB8546-965D-4472-B312-1CC0219A8AD8}" dt="2025-10-14T12:25:35.759" v="3392" actId="2085"/>
          <ac:graphicFrameMkLst>
            <pc:docMk/>
            <pc:sldMk cId="3447634006" sldId="271"/>
            <ac:graphicFrameMk id="2" creationId="{E7A1BC55-6A15-4F0B-95EA-1DCC082C81FC}"/>
          </ac:graphicFrameMkLst>
        </pc:graphicFrameChg>
      </pc:sldChg>
      <pc:sldChg chg="addSp modSp new mod">
        <pc:chgData name="Jana Korečková" userId="a8e76e8e-b791-477e-9cdb-7e3afe9e86ba" providerId="ADAL" clId="{12EB8546-965D-4472-B312-1CC0219A8AD8}" dt="2025-10-14T12:26:22.517" v="3401" actId="2085"/>
        <pc:sldMkLst>
          <pc:docMk/>
          <pc:sldMk cId="797584593" sldId="272"/>
        </pc:sldMkLst>
        <pc:graphicFrameChg chg="add mod">
          <ac:chgData name="Jana Korečková" userId="a8e76e8e-b791-477e-9cdb-7e3afe9e86ba" providerId="ADAL" clId="{12EB8546-965D-4472-B312-1CC0219A8AD8}" dt="2025-10-14T12:26:22.517" v="3401" actId="2085"/>
          <ac:graphicFrameMkLst>
            <pc:docMk/>
            <pc:sldMk cId="797584593" sldId="272"/>
            <ac:graphicFrameMk id="2" creationId="{B6C9FFCD-E230-4F00-927E-A243F37DE0C6}"/>
          </ac:graphicFrameMkLst>
        </pc:graphicFrameChg>
      </pc:sldChg>
      <pc:sldChg chg="addSp modSp new mod">
        <pc:chgData name="Jana Korečková" userId="a8e76e8e-b791-477e-9cdb-7e3afe9e86ba" providerId="ADAL" clId="{12EB8546-965D-4472-B312-1CC0219A8AD8}" dt="2025-10-14T12:27:02.221" v="3410" actId="2085"/>
        <pc:sldMkLst>
          <pc:docMk/>
          <pc:sldMk cId="1579664722" sldId="273"/>
        </pc:sldMkLst>
        <pc:graphicFrameChg chg="add mod">
          <ac:chgData name="Jana Korečková" userId="a8e76e8e-b791-477e-9cdb-7e3afe9e86ba" providerId="ADAL" clId="{12EB8546-965D-4472-B312-1CC0219A8AD8}" dt="2025-10-14T12:27:02.221" v="3410" actId="2085"/>
          <ac:graphicFrameMkLst>
            <pc:docMk/>
            <pc:sldMk cId="1579664722" sldId="273"/>
            <ac:graphicFrameMk id="2" creationId="{54FA9551-8C09-425A-A7BF-A672EDF334E9}"/>
          </ac:graphicFrameMkLst>
        </pc:graphicFrameChg>
      </pc:sldChg>
      <pc:sldChg chg="addSp modSp new mod">
        <pc:chgData name="Jana Korečková" userId="a8e76e8e-b791-477e-9cdb-7e3afe9e86ba" providerId="ADAL" clId="{12EB8546-965D-4472-B312-1CC0219A8AD8}" dt="2025-10-14T12:52:09.293" v="3530"/>
        <pc:sldMkLst>
          <pc:docMk/>
          <pc:sldMk cId="685701750" sldId="274"/>
        </pc:sldMkLst>
        <pc:graphicFrameChg chg="add mod">
          <ac:chgData name="Jana Korečková" userId="a8e76e8e-b791-477e-9cdb-7e3afe9e86ba" providerId="ADAL" clId="{12EB8546-965D-4472-B312-1CC0219A8AD8}" dt="2025-10-14T12:52:09.293" v="3530"/>
          <ac:graphicFrameMkLst>
            <pc:docMk/>
            <pc:sldMk cId="685701750" sldId="274"/>
            <ac:graphicFrameMk id="2" creationId="{32B9D2AA-39BF-45B5-AAB7-15F377B45C97}"/>
          </ac:graphicFrameMkLst>
        </pc:graphicFrameChg>
      </pc:sldChg>
      <pc:sldChg chg="addSp modSp new mod">
        <pc:chgData name="Jana Korečková" userId="a8e76e8e-b791-477e-9cdb-7e3afe9e86ba" providerId="ADAL" clId="{12EB8546-965D-4472-B312-1CC0219A8AD8}" dt="2025-10-14T12:28:40.825" v="3433"/>
        <pc:sldMkLst>
          <pc:docMk/>
          <pc:sldMk cId="2938190880" sldId="275"/>
        </pc:sldMkLst>
        <pc:graphicFrameChg chg="add mod">
          <ac:chgData name="Jana Korečková" userId="a8e76e8e-b791-477e-9cdb-7e3afe9e86ba" providerId="ADAL" clId="{12EB8546-965D-4472-B312-1CC0219A8AD8}" dt="2025-10-14T12:28:40.825" v="3433"/>
          <ac:graphicFrameMkLst>
            <pc:docMk/>
            <pc:sldMk cId="2938190880" sldId="275"/>
            <ac:graphicFrameMk id="2" creationId="{30E7E0FC-94EB-406B-9DFB-DCBDA47ABD19}"/>
          </ac:graphicFrameMkLst>
        </pc:graphicFrameChg>
      </pc:sldChg>
      <pc:sldChg chg="new del">
        <pc:chgData name="Jana Korečková" userId="a8e76e8e-b791-477e-9cdb-7e3afe9e86ba" providerId="ADAL" clId="{12EB8546-965D-4472-B312-1CC0219A8AD8}" dt="2025-10-14T11:14:42.408" v="2976" actId="2696"/>
        <pc:sldMkLst>
          <pc:docMk/>
          <pc:sldMk cId="418182211" sldId="276"/>
        </pc:sldMkLst>
      </pc:sldChg>
      <pc:sldChg chg="modSp new mod">
        <pc:chgData name="Jana Korečková" userId="a8e76e8e-b791-477e-9cdb-7e3afe9e86ba" providerId="ADAL" clId="{12EB8546-965D-4472-B312-1CC0219A8AD8}" dt="2025-10-14T12:47:58.510" v="3524" actId="20577"/>
        <pc:sldMkLst>
          <pc:docMk/>
          <pc:sldMk cId="3401408928" sldId="276"/>
        </pc:sldMkLst>
        <pc:spChg chg="mod">
          <ac:chgData name="Jana Korečková" userId="a8e76e8e-b791-477e-9cdb-7e3afe9e86ba" providerId="ADAL" clId="{12EB8546-965D-4472-B312-1CC0219A8AD8}" dt="2025-10-14T12:21:28.308" v="3339" actId="207"/>
          <ac:spMkLst>
            <pc:docMk/>
            <pc:sldMk cId="3401408928" sldId="276"/>
            <ac:spMk id="2" creationId="{C6914F77-D1CD-3F7A-469C-746BBF1AE002}"/>
          </ac:spMkLst>
        </pc:spChg>
        <pc:spChg chg="mod">
          <ac:chgData name="Jana Korečková" userId="a8e76e8e-b791-477e-9cdb-7e3afe9e86ba" providerId="ADAL" clId="{12EB8546-965D-4472-B312-1CC0219A8AD8}" dt="2025-10-14T12:47:58.510" v="3524" actId="20577"/>
          <ac:spMkLst>
            <pc:docMk/>
            <pc:sldMk cId="3401408928" sldId="276"/>
            <ac:spMk id="3" creationId="{1C234F2D-0FD0-BD19-EDD7-97862CC8A6DE}"/>
          </ac:spMkLst>
        </pc:spChg>
      </pc:sldChg>
      <pc:sldChg chg="addSp modSp new mod">
        <pc:chgData name="Jana Korečková" userId="a8e76e8e-b791-477e-9cdb-7e3afe9e86ba" providerId="ADAL" clId="{12EB8546-965D-4472-B312-1CC0219A8AD8}" dt="2025-10-14T12:45:19.286" v="3513" actId="207"/>
        <pc:sldMkLst>
          <pc:docMk/>
          <pc:sldMk cId="2418317086" sldId="277"/>
        </pc:sldMkLst>
        <pc:graphicFrameChg chg="add mod">
          <ac:chgData name="Jana Korečková" userId="a8e76e8e-b791-477e-9cdb-7e3afe9e86ba" providerId="ADAL" clId="{12EB8546-965D-4472-B312-1CC0219A8AD8}" dt="2025-10-14T12:45:19.286" v="3513" actId="207"/>
          <ac:graphicFrameMkLst>
            <pc:docMk/>
            <pc:sldMk cId="2418317086" sldId="277"/>
            <ac:graphicFrameMk id="2" creationId="{68FE7B78-1D06-4490-A790-AA25BCB43986}"/>
          </ac:graphicFrameMkLst>
        </pc:graphicFrameChg>
      </pc:sldChg>
      <pc:sldChg chg="addSp modSp new mod">
        <pc:chgData name="Jana Korečková" userId="a8e76e8e-b791-477e-9cdb-7e3afe9e86ba" providerId="ADAL" clId="{12EB8546-965D-4472-B312-1CC0219A8AD8}" dt="2025-10-14T12:45:11.456" v="3512" actId="207"/>
        <pc:sldMkLst>
          <pc:docMk/>
          <pc:sldMk cId="1515896337" sldId="278"/>
        </pc:sldMkLst>
        <pc:graphicFrameChg chg="add mod">
          <ac:chgData name="Jana Korečková" userId="a8e76e8e-b791-477e-9cdb-7e3afe9e86ba" providerId="ADAL" clId="{12EB8546-965D-4472-B312-1CC0219A8AD8}" dt="2025-10-14T12:45:11.456" v="3512" actId="207"/>
          <ac:graphicFrameMkLst>
            <pc:docMk/>
            <pc:sldMk cId="1515896337" sldId="278"/>
            <ac:graphicFrameMk id="2" creationId="{C566FD37-E3FE-4224-AA0B-ECA9C7D909AF}"/>
          </ac:graphicFrameMkLst>
        </pc:graphicFrameChg>
      </pc:sldChg>
      <pc:sldChg chg="addSp modSp new mod">
        <pc:chgData name="Jana Korečková" userId="a8e76e8e-b791-477e-9cdb-7e3afe9e86ba" providerId="ADAL" clId="{12EB8546-965D-4472-B312-1CC0219A8AD8}" dt="2025-10-14T12:46:40.974" v="3518"/>
        <pc:sldMkLst>
          <pc:docMk/>
          <pc:sldMk cId="2541996352" sldId="279"/>
        </pc:sldMkLst>
        <pc:graphicFrameChg chg="add mod">
          <ac:chgData name="Jana Korečková" userId="a8e76e8e-b791-477e-9cdb-7e3afe9e86ba" providerId="ADAL" clId="{12EB8546-965D-4472-B312-1CC0219A8AD8}" dt="2025-10-14T12:46:40.974" v="3518"/>
          <ac:graphicFrameMkLst>
            <pc:docMk/>
            <pc:sldMk cId="2541996352" sldId="279"/>
            <ac:graphicFrameMk id="2" creationId="{664DB6EC-5CBD-4F80-9A93-9B2A711F7D56}"/>
          </ac:graphicFrameMkLst>
        </pc:graphicFrameChg>
      </pc:sldChg>
      <pc:sldChg chg="addSp delSp modSp new mod modClrScheme chgLayout">
        <pc:chgData name="Jana Korečková" userId="a8e76e8e-b791-477e-9cdb-7e3afe9e86ba" providerId="ADAL" clId="{12EB8546-965D-4472-B312-1CC0219A8AD8}" dt="2025-10-14T12:51:16.218" v="3529" actId="27918"/>
        <pc:sldMkLst>
          <pc:docMk/>
          <pc:sldMk cId="3159148322" sldId="280"/>
        </pc:sldMkLst>
        <pc:spChg chg="del mod ord">
          <ac:chgData name="Jana Korečková" userId="a8e76e8e-b791-477e-9cdb-7e3afe9e86ba" providerId="ADAL" clId="{12EB8546-965D-4472-B312-1CC0219A8AD8}" dt="2025-10-14T11:23:05.156" v="3066" actId="700"/>
          <ac:spMkLst>
            <pc:docMk/>
            <pc:sldMk cId="3159148322" sldId="280"/>
            <ac:spMk id="2" creationId="{91C15710-A4E0-40B3-9747-9B354A14048B}"/>
          </ac:spMkLst>
        </pc:spChg>
        <pc:spChg chg="del mod ord">
          <ac:chgData name="Jana Korečková" userId="a8e76e8e-b791-477e-9cdb-7e3afe9e86ba" providerId="ADAL" clId="{12EB8546-965D-4472-B312-1CC0219A8AD8}" dt="2025-10-14T11:23:05.156" v="3066" actId="700"/>
          <ac:spMkLst>
            <pc:docMk/>
            <pc:sldMk cId="3159148322" sldId="280"/>
            <ac:spMk id="3" creationId="{B2FB7999-12E5-3172-DC6F-4283BBE31FF1}"/>
          </ac:spMkLst>
        </pc:spChg>
        <pc:spChg chg="add del mod ord">
          <ac:chgData name="Jana Korečková" userId="a8e76e8e-b791-477e-9cdb-7e3afe9e86ba" providerId="ADAL" clId="{12EB8546-965D-4472-B312-1CC0219A8AD8}" dt="2025-10-14T11:23:10.674" v="3067" actId="478"/>
          <ac:spMkLst>
            <pc:docMk/>
            <pc:sldMk cId="3159148322" sldId="280"/>
            <ac:spMk id="4" creationId="{4BBBF97D-AF15-E171-588A-2329475C9C5A}"/>
          </ac:spMkLst>
        </pc:spChg>
        <pc:spChg chg="add del mod ord">
          <ac:chgData name="Jana Korečková" userId="a8e76e8e-b791-477e-9cdb-7e3afe9e86ba" providerId="ADAL" clId="{12EB8546-965D-4472-B312-1CC0219A8AD8}" dt="2025-10-14T11:24:32.278" v="3083"/>
          <ac:spMkLst>
            <pc:docMk/>
            <pc:sldMk cId="3159148322" sldId="280"/>
            <ac:spMk id="5" creationId="{A963243B-289C-2680-84D7-95F31C6B7A53}"/>
          </ac:spMkLst>
        </pc:spChg>
        <pc:spChg chg="add del mod ord">
          <ac:chgData name="Jana Korečková" userId="a8e76e8e-b791-477e-9cdb-7e3afe9e86ba" providerId="ADAL" clId="{12EB8546-965D-4472-B312-1CC0219A8AD8}" dt="2025-10-14T11:23:23.350" v="3071"/>
          <ac:spMkLst>
            <pc:docMk/>
            <pc:sldMk cId="3159148322" sldId="280"/>
            <ac:spMk id="6" creationId="{68E7134F-F959-D2A8-7140-DAE2C42C2207}"/>
          </ac:spMkLst>
        </pc:spChg>
        <pc:graphicFrameChg chg="add mod ord">
          <ac:chgData name="Jana Korečková" userId="a8e76e8e-b791-477e-9cdb-7e3afe9e86ba" providerId="ADAL" clId="{12EB8546-965D-4472-B312-1CC0219A8AD8}" dt="2025-10-14T12:19:29.302" v="3315" actId="2085"/>
          <ac:graphicFrameMkLst>
            <pc:docMk/>
            <pc:sldMk cId="3159148322" sldId="280"/>
            <ac:graphicFrameMk id="7" creationId="{E0A51FA7-E16A-40F0-BB5E-F33469166147}"/>
          </ac:graphicFrameMkLst>
        </pc:graphicFrameChg>
        <pc:graphicFrameChg chg="add mod ord">
          <ac:chgData name="Jana Korečková" userId="a8e76e8e-b791-477e-9cdb-7e3afe9e86ba" providerId="ADAL" clId="{12EB8546-965D-4472-B312-1CC0219A8AD8}" dt="2025-10-14T12:51:13.317" v="3527" actId="113"/>
          <ac:graphicFrameMkLst>
            <pc:docMk/>
            <pc:sldMk cId="3159148322" sldId="280"/>
            <ac:graphicFrameMk id="8" creationId="{09A78B60-2B01-42FA-887C-B39F0873BC7D}"/>
          </ac:graphicFrameMkLst>
        </pc:graphicFrameChg>
      </pc:sldChg>
      <pc:sldChg chg="addSp modSp new mod">
        <pc:chgData name="Jana Korečková" userId="a8e76e8e-b791-477e-9cdb-7e3afe9e86ba" providerId="ADAL" clId="{12EB8546-965D-4472-B312-1CC0219A8AD8}" dt="2025-10-14T12:44:42.673" v="3509" actId="207"/>
        <pc:sldMkLst>
          <pc:docMk/>
          <pc:sldMk cId="850365355" sldId="281"/>
        </pc:sldMkLst>
        <pc:graphicFrameChg chg="add mod">
          <ac:chgData name="Jana Korečková" userId="a8e76e8e-b791-477e-9cdb-7e3afe9e86ba" providerId="ADAL" clId="{12EB8546-965D-4472-B312-1CC0219A8AD8}" dt="2025-10-14T12:44:42.673" v="3509" actId="207"/>
          <ac:graphicFrameMkLst>
            <pc:docMk/>
            <pc:sldMk cId="850365355" sldId="281"/>
            <ac:graphicFrameMk id="2" creationId="{C6D43E8B-3C20-438B-AA11-3AE2ED93ACDD}"/>
          </ac:graphicFrameMkLst>
        </pc:graphicFrameChg>
      </pc:sldChg>
      <pc:sldChg chg="addSp delSp modSp new mod modClrScheme chgLayout">
        <pc:chgData name="Jana Korečková" userId="a8e76e8e-b791-477e-9cdb-7e3afe9e86ba" providerId="ADAL" clId="{12EB8546-965D-4472-B312-1CC0219A8AD8}" dt="2025-10-14T12:45:44.184" v="3516" actId="207"/>
        <pc:sldMkLst>
          <pc:docMk/>
          <pc:sldMk cId="495177106" sldId="282"/>
        </pc:sldMkLst>
        <pc:spChg chg="del">
          <ac:chgData name="Jana Korečková" userId="a8e76e8e-b791-477e-9cdb-7e3afe9e86ba" providerId="ADAL" clId="{12EB8546-965D-4472-B312-1CC0219A8AD8}" dt="2025-10-14T11:30:45.884" v="3157" actId="478"/>
          <ac:spMkLst>
            <pc:docMk/>
            <pc:sldMk cId="495177106" sldId="282"/>
            <ac:spMk id="2" creationId="{289733A1-1DA1-D0FD-7AD2-984D604C7674}"/>
          </ac:spMkLst>
        </pc:spChg>
        <pc:spChg chg="del">
          <ac:chgData name="Jana Korečková" userId="a8e76e8e-b791-477e-9cdb-7e3afe9e86ba" providerId="ADAL" clId="{12EB8546-965D-4472-B312-1CC0219A8AD8}" dt="2025-10-14T11:30:53.466" v="3159"/>
          <ac:spMkLst>
            <pc:docMk/>
            <pc:sldMk cId="495177106" sldId="282"/>
            <ac:spMk id="3" creationId="{1071AC8A-A135-7CAF-CF49-30AE45AE7054}"/>
          </ac:spMkLst>
        </pc:spChg>
        <pc:spChg chg="del mod">
          <ac:chgData name="Jana Korečková" userId="a8e76e8e-b791-477e-9cdb-7e3afe9e86ba" providerId="ADAL" clId="{12EB8546-965D-4472-B312-1CC0219A8AD8}" dt="2025-10-14T11:31:23.156" v="3173" actId="478"/>
          <ac:spMkLst>
            <pc:docMk/>
            <pc:sldMk cId="495177106" sldId="282"/>
            <ac:spMk id="4" creationId="{28F1E843-834B-1CC4-72C9-8A8D23EB363D}"/>
          </ac:spMkLst>
        </pc:spChg>
        <pc:graphicFrameChg chg="add mod ord">
          <ac:chgData name="Jana Korečková" userId="a8e76e8e-b791-477e-9cdb-7e3afe9e86ba" providerId="ADAL" clId="{12EB8546-965D-4472-B312-1CC0219A8AD8}" dt="2025-10-14T12:45:44.184" v="3516" actId="207"/>
          <ac:graphicFrameMkLst>
            <pc:docMk/>
            <pc:sldMk cId="495177106" sldId="282"/>
            <ac:graphicFrameMk id="5" creationId="{F60CC53B-724F-46DA-85E1-C18D7E56A26C}"/>
          </ac:graphicFrameMkLst>
        </pc:graphicFrameChg>
        <pc:graphicFrameChg chg="add mod">
          <ac:chgData name="Jana Korečková" userId="a8e76e8e-b791-477e-9cdb-7e3afe9e86ba" providerId="ADAL" clId="{12EB8546-965D-4472-B312-1CC0219A8AD8}" dt="2025-10-14T11:31:06.777" v="3163"/>
          <ac:graphicFrameMkLst>
            <pc:docMk/>
            <pc:sldMk cId="495177106" sldId="282"/>
            <ac:graphicFrameMk id="6" creationId="{1A889DAD-4AB1-4E50-8B06-5EF1AAA91596}"/>
          </ac:graphicFrameMkLst>
        </pc:graphicFrameChg>
        <pc:graphicFrameChg chg="add mod">
          <ac:chgData name="Jana Korečková" userId="a8e76e8e-b791-477e-9cdb-7e3afe9e86ba" providerId="ADAL" clId="{12EB8546-965D-4472-B312-1CC0219A8AD8}" dt="2025-10-14T11:31:09.898" v="3166"/>
          <ac:graphicFrameMkLst>
            <pc:docMk/>
            <pc:sldMk cId="495177106" sldId="282"/>
            <ac:graphicFrameMk id="7" creationId="{1A889DAD-4AB1-4E50-8B06-5EF1AAA91596}"/>
          </ac:graphicFrameMkLst>
        </pc:graphicFrameChg>
        <pc:graphicFrameChg chg="add mod">
          <ac:chgData name="Jana Korečková" userId="a8e76e8e-b791-477e-9cdb-7e3afe9e86ba" providerId="ADAL" clId="{12EB8546-965D-4472-B312-1CC0219A8AD8}" dt="2025-10-14T11:31:15.523" v="3169"/>
          <ac:graphicFrameMkLst>
            <pc:docMk/>
            <pc:sldMk cId="495177106" sldId="282"/>
            <ac:graphicFrameMk id="8" creationId="{1A889DAD-4AB1-4E50-8B06-5EF1AAA91596}"/>
          </ac:graphicFrameMkLst>
        </pc:graphicFrameChg>
        <pc:graphicFrameChg chg="add mod">
          <ac:chgData name="Jana Korečková" userId="a8e76e8e-b791-477e-9cdb-7e3afe9e86ba" providerId="ADAL" clId="{12EB8546-965D-4472-B312-1CC0219A8AD8}" dt="2025-10-14T11:31:20.255" v="3172"/>
          <ac:graphicFrameMkLst>
            <pc:docMk/>
            <pc:sldMk cId="495177106" sldId="282"/>
            <ac:graphicFrameMk id="9" creationId="{1A889DAD-4AB1-4E50-8B06-5EF1AAA91596}"/>
          </ac:graphicFrameMkLst>
        </pc:graphicFrameChg>
        <pc:graphicFrameChg chg="add mod">
          <ac:chgData name="Jana Korečková" userId="a8e76e8e-b791-477e-9cdb-7e3afe9e86ba" providerId="ADAL" clId="{12EB8546-965D-4472-B312-1CC0219A8AD8}" dt="2025-10-14T12:21:06.019" v="3335" actId="14100"/>
          <ac:graphicFrameMkLst>
            <pc:docMk/>
            <pc:sldMk cId="495177106" sldId="282"/>
            <ac:graphicFrameMk id="10" creationId="{1A889DAD-4AB1-4E50-8B06-5EF1AAA91596}"/>
          </ac:graphicFrameMkLst>
        </pc:graphicFrameChg>
      </pc:sldChg>
      <pc:sldChg chg="addSp modSp new del mod">
        <pc:chgData name="Jana Korečková" userId="a8e76e8e-b791-477e-9cdb-7e3afe9e86ba" providerId="ADAL" clId="{12EB8546-965D-4472-B312-1CC0219A8AD8}" dt="2025-10-14T11:30:11.969" v="3155" actId="2696"/>
        <pc:sldMkLst>
          <pc:docMk/>
          <pc:sldMk cId="1147915432" sldId="282"/>
        </pc:sldMkLst>
        <pc:graphicFrameChg chg="add mod">
          <ac:chgData name="Jana Korečková" userId="a8e76e8e-b791-477e-9cdb-7e3afe9e86ba" providerId="ADAL" clId="{12EB8546-965D-4472-B312-1CC0219A8AD8}" dt="2025-10-14T11:29:53.596" v="3154" actId="255"/>
          <ac:graphicFrameMkLst>
            <pc:docMk/>
            <pc:sldMk cId="1147915432" sldId="282"/>
            <ac:graphicFrameMk id="2" creationId="{AF6C1B22-5F72-789C-8CA7-F0E7400CFB77}"/>
          </ac:graphicFrameMkLst>
        </pc:graphicFrameChg>
      </pc:sldChg>
      <pc:sldChg chg="new del">
        <pc:chgData name="Jana Korečková" userId="a8e76e8e-b791-477e-9cdb-7e3afe9e86ba" providerId="ADAL" clId="{12EB8546-965D-4472-B312-1CC0219A8AD8}" dt="2025-10-14T12:20:35.767" v="3328" actId="680"/>
        <pc:sldMkLst>
          <pc:docMk/>
          <pc:sldMk cId="3173239140" sldId="28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ociofactoreu-my.sharepoint.com/personal/koreckova_sociofactor_eu/Documents/Plocha/TA&#268;R%20Divo&#269;ina/Dotazn&#237;kov&#233;%20&#353;et&#345;en&#237;/Zpracovan&#225;%20data/TA&#268;R%20Divo&#269;ina_T&#345;&#237;d&#283;n&#237;Prvn&#237;ho&#344;&#225;du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baseline="0" dirty="0"/>
              <a:t>Četnost setkání s daným zvířete na území místa bydliště (N = 528</a:t>
            </a:r>
            <a:r>
              <a:rPr lang="cs-CZ" sz="2000" baseline="0" dirty="0"/>
              <a:t>)</a:t>
            </a:r>
            <a:endParaRPr lang="en-US" sz="2000" dirty="0"/>
          </a:p>
        </c:rich>
      </c:tx>
      <c:layout>
        <c:manualLayout>
          <c:xMode val="edge"/>
          <c:yMode val="edge"/>
          <c:x val="0.20701442599917949"/>
          <c:y val="4.4146829009581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632273542410171E-2"/>
          <c:y val="0.14431906614785994"/>
          <c:w val="0.87181129711877914"/>
          <c:h val="0.7037360433450019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'3Q_4'!$M$16</c:f>
              <c:strCache>
                <c:ptCount val="1"/>
                <c:pt idx="0">
                  <c:v>Denně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60-4FF4-AD99-21DE6A2B974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60-4FF4-AD99-21DE6A2B974F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'3Q_4'!$L$17:$L$25</c:f>
              <c:strCache>
                <c:ptCount val="9"/>
                <c:pt idx="0">
                  <c:v>Psík mývalovitý</c:v>
                </c:pt>
                <c:pt idx="1">
                  <c:v>Bobr</c:v>
                </c:pt>
                <c:pt idx="2">
                  <c:v>Prase divoké</c:v>
                </c:pt>
                <c:pt idx="3">
                  <c:v>Nutrie</c:v>
                </c:pt>
                <c:pt idx="4">
                  <c:v>Liška</c:v>
                </c:pt>
                <c:pt idx="5">
                  <c:v>Kuna</c:v>
                </c:pt>
                <c:pt idx="6">
                  <c:v>Srnec</c:v>
                </c:pt>
                <c:pt idx="7">
                  <c:v>Kočka (toulavá)</c:v>
                </c:pt>
                <c:pt idx="8">
                  <c:v>Holub</c:v>
                </c:pt>
              </c:strCache>
            </c:strRef>
          </c:cat>
          <c:val>
            <c:numRef>
              <c:f>'3Q_4'!$M$17:$M$25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0.01</c:v>
                </c:pt>
                <c:pt idx="4">
                  <c:v>0.02</c:v>
                </c:pt>
                <c:pt idx="5">
                  <c:v>0.03</c:v>
                </c:pt>
                <c:pt idx="6">
                  <c:v>0.05</c:v>
                </c:pt>
                <c:pt idx="7">
                  <c:v>0.17</c:v>
                </c:pt>
                <c:pt idx="8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60-4FF4-AD99-21DE6A2B974F}"/>
            </c:ext>
          </c:extLst>
        </c:ser>
        <c:ser>
          <c:idx val="1"/>
          <c:order val="1"/>
          <c:tx>
            <c:strRef>
              <c:f>'3Q_4'!$N$16</c:f>
              <c:strCache>
                <c:ptCount val="1"/>
                <c:pt idx="0">
                  <c:v>Několikrát za týden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60-4FF4-AD99-21DE6A2B974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60-4FF4-AD99-21DE6A2B974F}"/>
                </c:ext>
              </c:extLst>
            </c:dLbl>
            <c:dLbl>
              <c:idx val="2"/>
              <c:layout>
                <c:manualLayout>
                  <c:x val="7.3179656055616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60-4FF4-AD99-21DE6A2B974F}"/>
                </c:ext>
              </c:extLst>
            </c:dLbl>
            <c:dLbl>
              <c:idx val="3"/>
              <c:layout>
                <c:manualLayout>
                  <c:x val="1.28064398097328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60-4FF4-AD99-21DE6A2B974F}"/>
                </c:ext>
              </c:extLst>
            </c:dLbl>
            <c:dLbl>
              <c:idx val="4"/>
              <c:layout>
                <c:manualLayout>
                  <c:x val="9.1474570069520669E-3"/>
                  <c:y val="-7.179930530790682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60-4FF4-AD99-21DE6A2B974F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'3Q_4'!$L$17:$L$25</c:f>
              <c:strCache>
                <c:ptCount val="9"/>
                <c:pt idx="0">
                  <c:v>Psík mývalovitý</c:v>
                </c:pt>
                <c:pt idx="1">
                  <c:v>Bobr</c:v>
                </c:pt>
                <c:pt idx="2">
                  <c:v>Prase divoké</c:v>
                </c:pt>
                <c:pt idx="3">
                  <c:v>Nutrie</c:v>
                </c:pt>
                <c:pt idx="4">
                  <c:v>Liška</c:v>
                </c:pt>
                <c:pt idx="5">
                  <c:v>Kuna</c:v>
                </c:pt>
                <c:pt idx="6">
                  <c:v>Srnec</c:v>
                </c:pt>
                <c:pt idx="7">
                  <c:v>Kočka (toulavá)</c:v>
                </c:pt>
                <c:pt idx="8">
                  <c:v>Holub</c:v>
                </c:pt>
              </c:strCache>
            </c:strRef>
          </c:cat>
          <c:val>
            <c:numRef>
              <c:f>'3Q_4'!$N$17:$N$25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0.03</c:v>
                </c:pt>
                <c:pt idx="3">
                  <c:v>0.02</c:v>
                </c:pt>
                <c:pt idx="4">
                  <c:v>0.03</c:v>
                </c:pt>
                <c:pt idx="5">
                  <c:v>0.03</c:v>
                </c:pt>
                <c:pt idx="6">
                  <c:v>0.05</c:v>
                </c:pt>
                <c:pt idx="7">
                  <c:v>0.21</c:v>
                </c:pt>
                <c:pt idx="8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60-4FF4-AD99-21DE6A2B974F}"/>
            </c:ext>
          </c:extLst>
        </c:ser>
        <c:ser>
          <c:idx val="2"/>
          <c:order val="2"/>
          <c:tx>
            <c:strRef>
              <c:f>'3Q_4'!$O$16</c:f>
              <c:strCache>
                <c:ptCount val="1"/>
                <c:pt idx="0">
                  <c:v>Párkrát za měsíc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60-4FF4-AD99-21DE6A2B974F}"/>
                </c:ext>
              </c:extLst>
            </c:dLbl>
            <c:dLbl>
              <c:idx val="1"/>
              <c:layout>
                <c:manualLayout>
                  <c:x val="1.8294914013904135E-3"/>
                  <c:y val="-3.91637098579697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60-4FF4-AD99-21DE6A2B974F}"/>
                </c:ext>
              </c:extLst>
            </c:dLbl>
            <c:dLbl>
              <c:idx val="2"/>
              <c:layout>
                <c:manualLayout>
                  <c:x val="1.646542261251372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60-4FF4-AD99-21DE6A2B974F}"/>
                </c:ext>
              </c:extLst>
            </c:dLbl>
            <c:dLbl>
              <c:idx val="4"/>
              <c:layout>
                <c:manualLayout>
                  <c:x val="7.31796560556162E-3"/>
                  <c:y val="-7.179930530790682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60-4FF4-AD99-21DE6A2B974F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'3Q_4'!$L$17:$L$25</c:f>
              <c:strCache>
                <c:ptCount val="9"/>
                <c:pt idx="0">
                  <c:v>Psík mývalovitý</c:v>
                </c:pt>
                <c:pt idx="1">
                  <c:v>Bobr</c:v>
                </c:pt>
                <c:pt idx="2">
                  <c:v>Prase divoké</c:v>
                </c:pt>
                <c:pt idx="3">
                  <c:v>Nutrie</c:v>
                </c:pt>
                <c:pt idx="4">
                  <c:v>Liška</c:v>
                </c:pt>
                <c:pt idx="5">
                  <c:v>Kuna</c:v>
                </c:pt>
                <c:pt idx="6">
                  <c:v>Srnec</c:v>
                </c:pt>
                <c:pt idx="7">
                  <c:v>Kočka (toulavá)</c:v>
                </c:pt>
                <c:pt idx="8">
                  <c:v>Holub</c:v>
                </c:pt>
              </c:strCache>
            </c:strRef>
          </c:cat>
          <c:val>
            <c:numRef>
              <c:f>'3Q_4'!$O$17:$O$25</c:f>
              <c:numCache>
                <c:formatCode>General</c:formatCode>
                <c:ptCount val="9"/>
                <c:pt idx="0">
                  <c:v>0</c:v>
                </c:pt>
                <c:pt idx="1">
                  <c:v>0.02</c:v>
                </c:pt>
                <c:pt idx="2">
                  <c:v>0.03</c:v>
                </c:pt>
                <c:pt idx="3">
                  <c:v>0.08</c:v>
                </c:pt>
                <c:pt idx="4">
                  <c:v>0.05</c:v>
                </c:pt>
                <c:pt idx="5">
                  <c:v>0.1</c:v>
                </c:pt>
                <c:pt idx="6">
                  <c:v>0.12</c:v>
                </c:pt>
                <c:pt idx="7">
                  <c:v>0.27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D60-4FF4-AD99-21DE6A2B974F}"/>
            </c:ext>
          </c:extLst>
        </c:ser>
        <c:ser>
          <c:idx val="3"/>
          <c:order val="3"/>
          <c:tx>
            <c:strRef>
              <c:f>'3Q_4'!$P$16</c:f>
              <c:strCache>
                <c:ptCount val="1"/>
                <c:pt idx="0">
                  <c:v>Několikrát za rok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294914013904135E-3"/>
                  <c:y val="7.712475461006205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60-4FF4-AD99-21DE6A2B974F}"/>
                </c:ext>
              </c:extLst>
            </c:dLbl>
            <c:dLbl>
              <c:idx val="1"/>
              <c:layout>
                <c:manualLayout>
                  <c:x val="2.1953896816684963E-2"/>
                  <c:y val="-3.91696043869964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60-4FF4-AD99-21DE6A2B974F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'3Q_4'!$L$17:$L$25</c:f>
              <c:strCache>
                <c:ptCount val="9"/>
                <c:pt idx="0">
                  <c:v>Psík mývalovitý</c:v>
                </c:pt>
                <c:pt idx="1">
                  <c:v>Bobr</c:v>
                </c:pt>
                <c:pt idx="2">
                  <c:v>Prase divoké</c:v>
                </c:pt>
                <c:pt idx="3">
                  <c:v>Nutrie</c:v>
                </c:pt>
                <c:pt idx="4">
                  <c:v>Liška</c:v>
                </c:pt>
                <c:pt idx="5">
                  <c:v>Kuna</c:v>
                </c:pt>
                <c:pt idx="6">
                  <c:v>Srnec</c:v>
                </c:pt>
                <c:pt idx="7">
                  <c:v>Kočka (toulavá)</c:v>
                </c:pt>
                <c:pt idx="8">
                  <c:v>Holub</c:v>
                </c:pt>
              </c:strCache>
            </c:strRef>
          </c:cat>
          <c:val>
            <c:numRef>
              <c:f>'3Q_4'!$P$17:$P$25</c:f>
              <c:numCache>
                <c:formatCode>General</c:formatCode>
                <c:ptCount val="9"/>
                <c:pt idx="0">
                  <c:v>0.02</c:v>
                </c:pt>
                <c:pt idx="1">
                  <c:v>0.17</c:v>
                </c:pt>
                <c:pt idx="2">
                  <c:v>0.23</c:v>
                </c:pt>
                <c:pt idx="3">
                  <c:v>0.25</c:v>
                </c:pt>
                <c:pt idx="4">
                  <c:v>0.16</c:v>
                </c:pt>
                <c:pt idx="5">
                  <c:v>0.42</c:v>
                </c:pt>
                <c:pt idx="6">
                  <c:v>0.28000000000000003</c:v>
                </c:pt>
                <c:pt idx="7">
                  <c:v>0.24</c:v>
                </c:pt>
                <c:pt idx="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D60-4FF4-AD99-21DE6A2B974F}"/>
            </c:ext>
          </c:extLst>
        </c:ser>
        <c:ser>
          <c:idx val="4"/>
          <c:order val="4"/>
          <c:tx>
            <c:strRef>
              <c:f>'3Q_4'!$Q$16</c:f>
              <c:strCache>
                <c:ptCount val="1"/>
                <c:pt idx="0">
                  <c:v>Jednou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47457006952066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D60-4FF4-AD99-21DE6A2B974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D60-4FF4-AD99-21DE6A2B974F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'3Q_4'!$L$17:$L$25</c:f>
              <c:strCache>
                <c:ptCount val="9"/>
                <c:pt idx="0">
                  <c:v>Psík mývalovitý</c:v>
                </c:pt>
                <c:pt idx="1">
                  <c:v>Bobr</c:v>
                </c:pt>
                <c:pt idx="2">
                  <c:v>Prase divoké</c:v>
                </c:pt>
                <c:pt idx="3">
                  <c:v>Nutrie</c:v>
                </c:pt>
                <c:pt idx="4">
                  <c:v>Liška</c:v>
                </c:pt>
                <c:pt idx="5">
                  <c:v>Kuna</c:v>
                </c:pt>
                <c:pt idx="6">
                  <c:v>Srnec</c:v>
                </c:pt>
                <c:pt idx="7">
                  <c:v>Kočka (toulavá)</c:v>
                </c:pt>
                <c:pt idx="8">
                  <c:v>Holub</c:v>
                </c:pt>
              </c:strCache>
            </c:strRef>
          </c:cat>
          <c:val>
            <c:numRef>
              <c:f>'3Q_4'!$Q$17:$Q$25</c:f>
              <c:numCache>
                <c:formatCode>General</c:formatCode>
                <c:ptCount val="9"/>
                <c:pt idx="0">
                  <c:v>0.03</c:v>
                </c:pt>
                <c:pt idx="1">
                  <c:v>0.21</c:v>
                </c:pt>
                <c:pt idx="2">
                  <c:v>0.16</c:v>
                </c:pt>
                <c:pt idx="3">
                  <c:v>0.16</c:v>
                </c:pt>
                <c:pt idx="4">
                  <c:v>0.24</c:v>
                </c:pt>
                <c:pt idx="5">
                  <c:v>0.16</c:v>
                </c:pt>
                <c:pt idx="6">
                  <c:v>0.18</c:v>
                </c:pt>
                <c:pt idx="7">
                  <c:v>0.04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D60-4FF4-AD99-21DE6A2B974F}"/>
            </c:ext>
          </c:extLst>
        </c:ser>
        <c:ser>
          <c:idx val="5"/>
          <c:order val="5"/>
          <c:tx>
            <c:strRef>
              <c:f>'3Q_4'!$R$16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7.317965605561788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D60-4FF4-AD99-21DE6A2B974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D60-4FF4-AD99-21DE6A2B974F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'3Q_4'!$L$17:$L$25</c:f>
              <c:strCache>
                <c:ptCount val="9"/>
                <c:pt idx="0">
                  <c:v>Psík mývalovitý</c:v>
                </c:pt>
                <c:pt idx="1">
                  <c:v>Bobr</c:v>
                </c:pt>
                <c:pt idx="2">
                  <c:v>Prase divoké</c:v>
                </c:pt>
                <c:pt idx="3">
                  <c:v>Nutrie</c:v>
                </c:pt>
                <c:pt idx="4">
                  <c:v>Liška</c:v>
                </c:pt>
                <c:pt idx="5">
                  <c:v>Kuna</c:v>
                </c:pt>
                <c:pt idx="6">
                  <c:v>Srnec</c:v>
                </c:pt>
                <c:pt idx="7">
                  <c:v>Kočka (toulavá)</c:v>
                </c:pt>
                <c:pt idx="8">
                  <c:v>Holub</c:v>
                </c:pt>
              </c:strCache>
            </c:strRef>
          </c:cat>
          <c:val>
            <c:numRef>
              <c:f>'3Q_4'!$R$17:$R$25</c:f>
              <c:numCache>
                <c:formatCode>General</c:formatCode>
                <c:ptCount val="9"/>
                <c:pt idx="0">
                  <c:v>0.95</c:v>
                </c:pt>
                <c:pt idx="1">
                  <c:v>0.6</c:v>
                </c:pt>
                <c:pt idx="2">
                  <c:v>0.54</c:v>
                </c:pt>
                <c:pt idx="3">
                  <c:v>0.48</c:v>
                </c:pt>
                <c:pt idx="4">
                  <c:v>0.5</c:v>
                </c:pt>
                <c:pt idx="5">
                  <c:v>0.26</c:v>
                </c:pt>
                <c:pt idx="6">
                  <c:v>0.32</c:v>
                </c:pt>
                <c:pt idx="7">
                  <c:v>7.0000000000000007E-2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D60-4FF4-AD99-21DE6A2B97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8713152"/>
        <c:axId val="318713480"/>
      </c:barChart>
      <c:catAx>
        <c:axId val="31871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8713480"/>
        <c:crosses val="autoZero"/>
        <c:auto val="1"/>
        <c:lblAlgn val="ctr"/>
        <c:lblOffset val="100"/>
        <c:noMultiLvlLbl val="0"/>
      </c:catAx>
      <c:valAx>
        <c:axId val="318713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87131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/>
              <a:t>SÉMANTICKÝ</a:t>
            </a:r>
            <a:r>
              <a:rPr lang="cs-CZ" sz="2000" b="1" baseline="0"/>
              <a:t> DIFERENCIÁL </a:t>
            </a:r>
            <a:r>
              <a:rPr lang="cs-CZ" sz="2000" b="0" baseline="0"/>
              <a:t>vlastnosti přiřazovány liškám (N = 75)</a:t>
            </a:r>
          </a:p>
        </c:rich>
      </c:tx>
      <c:layout>
        <c:manualLayout>
          <c:xMode val="edge"/>
          <c:yMode val="edge"/>
          <c:x val="0.14005769230769233"/>
          <c:y val="3.91975308641975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5770402789457147"/>
          <c:y val="7.5022067901234571E-2"/>
          <c:w val="0.47282419232144929"/>
          <c:h val="0.871127160493827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'9Q_25A'!$D$4:$D$17</c:f>
              <c:strCache>
                <c:ptCount val="14"/>
                <c:pt idx="0">
                  <c:v>2</c:v>
                </c:pt>
                <c:pt idx="1">
                  <c:v>4,5</c:v>
                </c:pt>
                <c:pt idx="2">
                  <c:v>4,5</c:v>
                </c:pt>
                <c:pt idx="3">
                  <c:v>4,142857143</c:v>
                </c:pt>
                <c:pt idx="4">
                  <c:v>3,642857143</c:v>
                </c:pt>
                <c:pt idx="5">
                  <c:v>5,785714286</c:v>
                </c:pt>
                <c:pt idx="6">
                  <c:v>2,785714286</c:v>
                </c:pt>
                <c:pt idx="7">
                  <c:v>5,357142857</c:v>
                </c:pt>
                <c:pt idx="8">
                  <c:v>1,285714286</c:v>
                </c:pt>
                <c:pt idx="9">
                  <c:v>5,714285714</c:v>
                </c:pt>
                <c:pt idx="10">
                  <c:v>4,214285714</c:v>
                </c:pt>
                <c:pt idx="11">
                  <c:v>5,071428571</c:v>
                </c:pt>
                <c:pt idx="12">
                  <c:v>1,357142857</c:v>
                </c:pt>
                <c:pt idx="13">
                  <c:v>5,5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'9Q_25B'!$D$4:$D$17</c:f>
              <c:numCache>
                <c:formatCode>General</c:formatCode>
                <c:ptCount val="14"/>
                <c:pt idx="0">
                  <c:v>3.1481481481481484</c:v>
                </c:pt>
                <c:pt idx="1">
                  <c:v>2.2222222222222223</c:v>
                </c:pt>
                <c:pt idx="2">
                  <c:v>3.7407407407407405</c:v>
                </c:pt>
                <c:pt idx="3">
                  <c:v>2.3333333333333335</c:v>
                </c:pt>
                <c:pt idx="4">
                  <c:v>3.1111111111111112</c:v>
                </c:pt>
                <c:pt idx="5">
                  <c:v>3.4074074074074074</c:v>
                </c:pt>
                <c:pt idx="6">
                  <c:v>5.5925925925925926</c:v>
                </c:pt>
                <c:pt idx="7">
                  <c:v>2.5555555555555554</c:v>
                </c:pt>
                <c:pt idx="8">
                  <c:v>3</c:v>
                </c:pt>
                <c:pt idx="9">
                  <c:v>2.925925925925926</c:v>
                </c:pt>
                <c:pt idx="10">
                  <c:v>1.7407407407407405</c:v>
                </c:pt>
                <c:pt idx="11">
                  <c:v>3.0370370370370372</c:v>
                </c:pt>
                <c:pt idx="12">
                  <c:v>4.8518518518518512</c:v>
                </c:pt>
                <c:pt idx="13">
                  <c:v>4.518518518518519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D6-42F2-938C-5771AF2482B9}"/>
            </c:ext>
          </c:extLst>
        </c:ser>
        <c:ser>
          <c:idx val="2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495EFE70-0AA6-422F-8F97-705077AE028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3D6-42F2-938C-5771AF2482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2719307-53B5-43AE-B90A-6F6E8C39CF5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3D6-42F2-938C-5771AF2482B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20FFC28-5F2D-4798-8F59-443D6D501DA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3D6-42F2-938C-5771AF2482B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2C5EA59-7361-49CC-BC10-A579ABF1E5F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3D6-42F2-938C-5771AF2482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160AAB4-6238-4D64-B16B-4E74186ED7C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3D6-42F2-938C-5771AF2482B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4696D69-D06A-4325-902D-2251DCD5DF7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3D6-42F2-938C-5771AF2482B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45C427D-4F95-481D-8F6D-F5D37EE77D7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3D6-42F2-938C-5771AF2482B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BF54522-D23A-4796-BC30-12F2F00312B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3D6-42F2-938C-5771AF2482B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9EF8213-D2AE-4D28-AF86-C8E90D9CA35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3D6-42F2-938C-5771AF2482B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37C7F2B-FD4F-4EB5-A4C6-7E2F786F1BA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3D6-42F2-938C-5771AF2482B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1419488-5782-4834-8FAE-1B71530695A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3D6-42F2-938C-5771AF2482B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336B105-EA6D-4EBA-A1A1-50D9A55E22F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3D6-42F2-938C-5771AF2482B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EF64B42-4A79-4F87-838E-FA023D9D76A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3D6-42F2-938C-5771AF2482B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2FE7DF0-9542-41E0-AB8F-3EC6EAA9A4B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3D6-42F2-938C-5771AF2482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'9Q_25A'!$F$4:$F$17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'9Q_25A'!$C$4:$C$17</c15:f>
                <c15:dlblRangeCache>
                  <c:ptCount val="14"/>
                  <c:pt idx="0">
                    <c:v>Bezpečný</c:v>
                  </c:pt>
                  <c:pt idx="1">
                    <c:v>Plachý</c:v>
                  </c:pt>
                  <c:pt idx="2">
                    <c:v>Prospěšný</c:v>
                  </c:pt>
                  <c:pt idx="3">
                    <c:v>Roztomilý</c:v>
                  </c:pt>
                  <c:pt idx="4">
                    <c:v>Podobný lidem (např. má schopnost myslet, cítit)</c:v>
                  </c:pt>
                  <c:pt idx="5">
                    <c:v>Ohrožený</c:v>
                  </c:pt>
                  <c:pt idx="6">
                    <c:v>Domestikovaný</c:v>
                  </c:pt>
                  <c:pt idx="7">
                    <c:v>Čistotný</c:v>
                  </c:pt>
                  <c:pt idx="8">
                    <c:v>Nevzbuzuje strach</c:v>
                  </c:pt>
                  <c:pt idx="9">
                    <c:v>Vyžadující ochranu</c:v>
                  </c:pt>
                  <c:pt idx="10">
                    <c:v>Mazaný</c:v>
                  </c:pt>
                  <c:pt idx="11">
                    <c:v>Užitečný</c:v>
                  </c:pt>
                  <c:pt idx="12">
                    <c:v>Běžný</c:v>
                  </c:pt>
                  <c:pt idx="13">
                    <c:v>Nepřenášející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D3D6-42F2-938C-5771AF2482B9}"/>
            </c:ext>
          </c:extLst>
        </c:ser>
        <c:ser>
          <c:idx val="3"/>
          <c:order val="2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84C1E121-DAFD-4469-A029-B5B3A3C2E30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D3D6-42F2-938C-5771AF2482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1428441-9605-45E0-BA4F-4D48CA86BD1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D3D6-42F2-938C-5771AF2482B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38A8B66-8BB6-4A91-A070-2F323886F9E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3D6-42F2-938C-5771AF2482B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3BFC55F-ABEA-4426-91CB-2B099D0C849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3D6-42F2-938C-5771AF2482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27F4363-AEB6-4ACA-B23D-19A033D1271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3D6-42F2-938C-5771AF2482B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466E866-4601-4E52-B677-7C0D8C7B020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3D6-42F2-938C-5771AF2482B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A1BF104-ED00-49E6-B983-C27216A2F53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3D6-42F2-938C-5771AF2482B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0087B2B-2E4B-450E-A250-873AA2C13CA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3D6-42F2-938C-5771AF2482B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4BE8D1B-08E0-47D9-B2DA-E40B56DBA8A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3D6-42F2-938C-5771AF2482B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4709820-36DC-4ACC-99BB-D4E0A520AAB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3D6-42F2-938C-5771AF2482B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5926A0F-B0E5-4973-A162-71F6275FA7D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D3D6-42F2-938C-5771AF2482B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B715E04-5B04-4FF2-8552-B0C2A632CEC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D3D6-42F2-938C-5771AF2482B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AAEE4DCB-81E4-4FA5-825B-967AC92D771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D3D6-42F2-938C-5771AF2482B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CFA6DB4-51A9-4C25-991A-7842BF03F32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D3D6-42F2-938C-5771AF2482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'9Q_25A'!$G$4:$G$17</c:f>
              <c:numCache>
                <c:formatCode>General</c:formatCode>
                <c:ptCount val="1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'9Q_25A'!$E$4:$E$17</c15:f>
                <c15:dlblRangeCache>
                  <c:ptCount val="14"/>
                  <c:pt idx="0">
                    <c:v>Nebezpečný</c:v>
                  </c:pt>
                  <c:pt idx="1">
                    <c:v>Nebojácný</c:v>
                  </c:pt>
                  <c:pt idx="2">
                    <c:v>Škodlivý</c:v>
                  </c:pt>
                  <c:pt idx="3">
                    <c:v>Odpudivý</c:v>
                  </c:pt>
                  <c:pt idx="4">
                    <c:v>Není podobný lidem (nemá schopnost myslet, cítit)</c:v>
                  </c:pt>
                  <c:pt idx="5">
                    <c:v>Přemnožený</c:v>
                  </c:pt>
                  <c:pt idx="6">
                    <c:v>Divoký</c:v>
                  </c:pt>
                  <c:pt idx="7">
                    <c:v>Špinavý</c:v>
                  </c:pt>
                  <c:pt idx="8">
                    <c:v>Vzbuzuje strach</c:v>
                  </c:pt>
                  <c:pt idx="9">
                    <c:v>Vyžadující omezení/regulaci</c:v>
                  </c:pt>
                  <c:pt idx="10">
                    <c:v>Hloupý</c:v>
                  </c:pt>
                  <c:pt idx="11">
                    <c:v>Neužitečný</c:v>
                  </c:pt>
                  <c:pt idx="12">
                    <c:v>Neobvyklý</c:v>
                  </c:pt>
                  <c:pt idx="13">
                    <c:v>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D3D6-42F2-938C-5771AF248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271784"/>
        <c:axId val="588271424"/>
      </c:scatterChart>
      <c:valAx>
        <c:axId val="588271784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8271424"/>
        <c:crosses val="autoZero"/>
        <c:crossBetween val="midCat"/>
      </c:valAx>
      <c:valAx>
        <c:axId val="588271424"/>
        <c:scaling>
          <c:orientation val="minMax"/>
          <c:max val="1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882717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/>
              <a:t>SÉMANTICKÝ</a:t>
            </a:r>
            <a:r>
              <a:rPr lang="cs-CZ" sz="2000" b="1" baseline="0" dirty="0"/>
              <a:t> DIFERENCIÁL </a:t>
            </a:r>
            <a:r>
              <a:rPr lang="cs-CZ" sz="2000" b="0" baseline="0" dirty="0"/>
              <a:t>vlastnosti přiřazovány divokým prasatům </a:t>
            </a:r>
            <a:br>
              <a:rPr lang="cs-CZ" sz="2000" b="0" baseline="0" dirty="0"/>
            </a:br>
            <a:r>
              <a:rPr lang="cs-CZ" sz="2000" b="0" baseline="0" dirty="0"/>
              <a:t>(N = 54)</a:t>
            </a:r>
          </a:p>
        </c:rich>
      </c:tx>
      <c:layout>
        <c:manualLayout>
          <c:xMode val="edge"/>
          <c:yMode val="edge"/>
          <c:x val="0.12039490547943824"/>
          <c:y val="8.371838848034975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5770402789457147"/>
          <c:y val="0.12621799543240383"/>
          <c:w val="0.47282419232144929"/>
          <c:h val="0.81627455808062077"/>
        </c:manualLayout>
      </c:layout>
      <c:scatterChart>
        <c:scatterStyle val="lineMarker"/>
        <c:varyColors val="0"/>
        <c:ser>
          <c:idx val="0"/>
          <c:order val="0"/>
          <c:tx>
            <c:strRef>
              <c:f>'9Q_25C'!$D$4:$D$17</c:f>
              <c:strCache>
                <c:ptCount val="14"/>
                <c:pt idx="0">
                  <c:v>4,8</c:v>
                </c:pt>
                <c:pt idx="1">
                  <c:v>3,2</c:v>
                </c:pt>
                <c:pt idx="2">
                  <c:v>4,4</c:v>
                </c:pt>
                <c:pt idx="3">
                  <c:v>3,65</c:v>
                </c:pt>
                <c:pt idx="4">
                  <c:v>3,25</c:v>
                </c:pt>
                <c:pt idx="5">
                  <c:v>5</c:v>
                </c:pt>
                <c:pt idx="6">
                  <c:v>5,1</c:v>
                </c:pt>
                <c:pt idx="7">
                  <c:v>4,2</c:v>
                </c:pt>
                <c:pt idx="8">
                  <c:v>5,9</c:v>
                </c:pt>
                <c:pt idx="9">
                  <c:v>4,9</c:v>
                </c:pt>
                <c:pt idx="10">
                  <c:v>2,9</c:v>
                </c:pt>
                <c:pt idx="11">
                  <c:v>4,35</c:v>
                </c:pt>
                <c:pt idx="12">
                  <c:v>2,75</c:v>
                </c:pt>
                <c:pt idx="13">
                  <c:v>4,1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'9Q_25C'!$D$4:$D$17</c:f>
              <c:numCache>
                <c:formatCode>General</c:formatCode>
                <c:ptCount val="14"/>
                <c:pt idx="0">
                  <c:v>4.8</c:v>
                </c:pt>
                <c:pt idx="1">
                  <c:v>3.2</c:v>
                </c:pt>
                <c:pt idx="2">
                  <c:v>4.4000000000000004</c:v>
                </c:pt>
                <c:pt idx="3">
                  <c:v>3.65</c:v>
                </c:pt>
                <c:pt idx="4">
                  <c:v>3.25</c:v>
                </c:pt>
                <c:pt idx="5">
                  <c:v>5</c:v>
                </c:pt>
                <c:pt idx="6">
                  <c:v>5.0999999999999996</c:v>
                </c:pt>
                <c:pt idx="7">
                  <c:v>4.2</c:v>
                </c:pt>
                <c:pt idx="8">
                  <c:v>5.9</c:v>
                </c:pt>
                <c:pt idx="9">
                  <c:v>4.9000000000000004</c:v>
                </c:pt>
                <c:pt idx="10">
                  <c:v>2.9000000000000004</c:v>
                </c:pt>
                <c:pt idx="11">
                  <c:v>4.3499999999999996</c:v>
                </c:pt>
                <c:pt idx="12">
                  <c:v>2.75</c:v>
                </c:pt>
                <c:pt idx="13">
                  <c:v>4.0999999999999996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E8-43A2-9C82-35DDBFAD3665}"/>
            </c:ext>
          </c:extLst>
        </c:ser>
        <c:ser>
          <c:idx val="2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53AFAB42-9102-4D3B-9EAE-E17A1E83071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2E8-43A2-9C82-35DDBFAD36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C7AA4C6-DBD5-47AC-985D-386A36977AB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2E8-43A2-9C82-35DDBFAD36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0D966D8-7F92-450F-A296-E3AF8B8F7BE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2E8-43A2-9C82-35DDBFAD36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4FF6C39-BCE3-4E8F-A8F9-71992F903BB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2E8-43A2-9C82-35DDBFAD366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CE3AAE4-E1D7-4443-B342-87266703C10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2E8-43A2-9C82-35DDBFAD366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39732F2-8251-49EC-99DD-C1D4056B271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2E8-43A2-9C82-35DDBFAD366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211ABB8-89D6-4C44-BF7C-0358A661ABC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2E8-43A2-9C82-35DDBFAD366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0B3141A-4F59-4576-AFFE-8ECC32DAD46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12E8-43A2-9C82-35DDBFAD366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F3088BC-F362-4CC9-997C-5F9E1F9C212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2E8-43A2-9C82-35DDBFAD366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B0DBD6D-E511-4928-B07D-C0EED85E680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2E8-43A2-9C82-35DDBFAD366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99D9939-F0A0-4486-A9AD-732BE807268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2E8-43A2-9C82-35DDBFAD366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3F86C6B-2AEC-430F-BE2A-F176F7B73C0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2E8-43A2-9C82-35DDBFAD366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8D6396E-2851-446B-93A2-5AAC5452029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12E8-43A2-9C82-35DDBFAD366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A2AD8D5-E3A2-4ABC-BE45-C9670A36BEA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12E8-43A2-9C82-35DDBFAD3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'9Q_25A'!$F$4:$F$17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'9Q_25A'!$C$4:$C$17</c15:f>
                <c15:dlblRangeCache>
                  <c:ptCount val="14"/>
                  <c:pt idx="0">
                    <c:v>Bezpečný</c:v>
                  </c:pt>
                  <c:pt idx="1">
                    <c:v>Plachý</c:v>
                  </c:pt>
                  <c:pt idx="2">
                    <c:v>Prospěšný</c:v>
                  </c:pt>
                  <c:pt idx="3">
                    <c:v>Roztomilý</c:v>
                  </c:pt>
                  <c:pt idx="4">
                    <c:v>Podobný lidem (např. má schopnost myslet, cítit)</c:v>
                  </c:pt>
                  <c:pt idx="5">
                    <c:v>Ohrožený</c:v>
                  </c:pt>
                  <c:pt idx="6">
                    <c:v>Domestikovaný</c:v>
                  </c:pt>
                  <c:pt idx="7">
                    <c:v>Čistotný</c:v>
                  </c:pt>
                  <c:pt idx="8">
                    <c:v>Nevzbuzuje strach</c:v>
                  </c:pt>
                  <c:pt idx="9">
                    <c:v>Vyžadující ochranu</c:v>
                  </c:pt>
                  <c:pt idx="10">
                    <c:v>Mazaný</c:v>
                  </c:pt>
                  <c:pt idx="11">
                    <c:v>Užitečný</c:v>
                  </c:pt>
                  <c:pt idx="12">
                    <c:v>Běžný</c:v>
                  </c:pt>
                  <c:pt idx="13">
                    <c:v>Nepřenášející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12E8-43A2-9C82-35DDBFAD3665}"/>
            </c:ext>
          </c:extLst>
        </c:ser>
        <c:ser>
          <c:idx val="3"/>
          <c:order val="2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E01334DB-35E9-4F60-850D-B20900291BE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12E8-43A2-9C82-35DDBFAD36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82DDA94-AB69-41C9-A20B-6AD2401552D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12E8-43A2-9C82-35DDBFAD36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5740EBB-6A97-48CF-B7BC-AC5B275091C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12E8-43A2-9C82-35DDBFAD36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B588E5A-BBA1-463F-8B4D-4A16DF474F2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12E8-43A2-9C82-35DDBFAD366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81E0006-70C1-41BA-BF9A-415912560D1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12E8-43A2-9C82-35DDBFAD366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49BB020-2FA4-4E02-9663-41D83A1E4D6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12E8-43A2-9C82-35DDBFAD366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CC99BCE-E634-43A1-B522-92319B04304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12E8-43A2-9C82-35DDBFAD366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1DFCA46-0EEB-4A09-B84C-FD7522C448C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12E8-43A2-9C82-35DDBFAD366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59F4892-D4D7-4447-8846-93608ED1FC1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12E8-43A2-9C82-35DDBFAD366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E42F1FF-2542-4AC9-B16C-8FFED6DCD81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12E8-43A2-9C82-35DDBFAD366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37533CB-76C9-4C5E-85E2-C43C2340AA1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12E8-43A2-9C82-35DDBFAD366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5C9C1AA-BE3F-48B6-B5E0-8035E9FE94F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12E8-43A2-9C82-35DDBFAD366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A76420E-E899-4FAB-97C3-19F296ACE9E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12E8-43A2-9C82-35DDBFAD366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1D8D109A-023D-416B-9388-CA5FABB14F6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12E8-43A2-9C82-35DDBFAD3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'9Q_25A'!$G$4:$G$17</c:f>
              <c:numCache>
                <c:formatCode>General</c:formatCode>
                <c:ptCount val="1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'9Q_25A'!$E$4:$E$17</c15:f>
                <c15:dlblRangeCache>
                  <c:ptCount val="14"/>
                  <c:pt idx="0">
                    <c:v>Nebezpečný</c:v>
                  </c:pt>
                  <c:pt idx="1">
                    <c:v>Nebojácný</c:v>
                  </c:pt>
                  <c:pt idx="2">
                    <c:v>Škodlivý</c:v>
                  </c:pt>
                  <c:pt idx="3">
                    <c:v>Odpudivý</c:v>
                  </c:pt>
                  <c:pt idx="4">
                    <c:v>Není podobný lidem (nemá schopnost myslet, cítit)</c:v>
                  </c:pt>
                  <c:pt idx="5">
                    <c:v>Přemnožený</c:v>
                  </c:pt>
                  <c:pt idx="6">
                    <c:v>Divoký</c:v>
                  </c:pt>
                  <c:pt idx="7">
                    <c:v>Špinavý</c:v>
                  </c:pt>
                  <c:pt idx="8">
                    <c:v>Vzbuzuje strach</c:v>
                  </c:pt>
                  <c:pt idx="9">
                    <c:v>Vyžadující omezení/regulaci</c:v>
                  </c:pt>
                  <c:pt idx="10">
                    <c:v>Hloupý</c:v>
                  </c:pt>
                  <c:pt idx="11">
                    <c:v>Neužitečný</c:v>
                  </c:pt>
                  <c:pt idx="12">
                    <c:v>Neobvyklý</c:v>
                  </c:pt>
                  <c:pt idx="13">
                    <c:v>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12E8-43A2-9C82-35DDBFAD3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271784"/>
        <c:axId val="588271424"/>
      </c:scatterChart>
      <c:valAx>
        <c:axId val="588271784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8271424"/>
        <c:crosses val="autoZero"/>
        <c:crossBetween val="midCat"/>
      </c:valAx>
      <c:valAx>
        <c:axId val="588271424"/>
        <c:scaling>
          <c:orientation val="minMax"/>
          <c:max val="1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882717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/>
              <a:t>SÉMANTICKÝ</a:t>
            </a:r>
            <a:r>
              <a:rPr lang="cs-CZ" sz="2000" b="1" baseline="0"/>
              <a:t> DIFERENCIÁL </a:t>
            </a:r>
            <a:r>
              <a:rPr lang="cs-CZ" sz="2000" b="0" baseline="0"/>
              <a:t>vlastnosti přiřazovány kunám (N = 55)</a:t>
            </a:r>
          </a:p>
        </c:rich>
      </c:tx>
      <c:layout>
        <c:manualLayout>
          <c:xMode val="edge"/>
          <c:yMode val="edge"/>
          <c:x val="0.138176478361449"/>
          <c:y val="1.56790123456790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5770402789457147"/>
          <c:y val="9.8540586419753093E-2"/>
          <c:w val="0.47282419232144929"/>
          <c:h val="0.8476086419753085"/>
        </c:manualLayout>
      </c:layout>
      <c:scatterChart>
        <c:scatterStyle val="lineMarker"/>
        <c:varyColors val="0"/>
        <c:ser>
          <c:idx val="0"/>
          <c:order val="0"/>
          <c:tx>
            <c:strRef>
              <c:f>'9Q_25A'!$D$4:$D$17</c:f>
              <c:strCache>
                <c:ptCount val="14"/>
                <c:pt idx="0">
                  <c:v>2</c:v>
                </c:pt>
                <c:pt idx="1">
                  <c:v>4,5</c:v>
                </c:pt>
                <c:pt idx="2">
                  <c:v>4,5</c:v>
                </c:pt>
                <c:pt idx="3">
                  <c:v>4,142857143</c:v>
                </c:pt>
                <c:pt idx="4">
                  <c:v>3,642857143</c:v>
                </c:pt>
                <c:pt idx="5">
                  <c:v>5,785714286</c:v>
                </c:pt>
                <c:pt idx="6">
                  <c:v>2,785714286</c:v>
                </c:pt>
                <c:pt idx="7">
                  <c:v>5,357142857</c:v>
                </c:pt>
                <c:pt idx="8">
                  <c:v>1,285714286</c:v>
                </c:pt>
                <c:pt idx="9">
                  <c:v>5,714285714</c:v>
                </c:pt>
                <c:pt idx="10">
                  <c:v>4,214285714</c:v>
                </c:pt>
                <c:pt idx="11">
                  <c:v>5,071428571</c:v>
                </c:pt>
                <c:pt idx="12">
                  <c:v>1,357142857</c:v>
                </c:pt>
                <c:pt idx="13">
                  <c:v>5,5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'9Q_25D'!$D$4:$D$17</c:f>
              <c:numCache>
                <c:formatCode>General</c:formatCode>
                <c:ptCount val="14"/>
                <c:pt idx="0">
                  <c:v>3.5</c:v>
                </c:pt>
                <c:pt idx="1">
                  <c:v>2.15</c:v>
                </c:pt>
                <c:pt idx="2">
                  <c:v>4.5999999999999996</c:v>
                </c:pt>
                <c:pt idx="3">
                  <c:v>3.25</c:v>
                </c:pt>
                <c:pt idx="4">
                  <c:v>3.1</c:v>
                </c:pt>
                <c:pt idx="5">
                  <c:v>4.3499999999999996</c:v>
                </c:pt>
                <c:pt idx="6">
                  <c:v>4.8499999999999996</c:v>
                </c:pt>
                <c:pt idx="7">
                  <c:v>3.3</c:v>
                </c:pt>
                <c:pt idx="8">
                  <c:v>2.5499999999999998</c:v>
                </c:pt>
                <c:pt idx="9">
                  <c:v>4.0999999999999996</c:v>
                </c:pt>
                <c:pt idx="10">
                  <c:v>2.0499999999999998</c:v>
                </c:pt>
                <c:pt idx="11">
                  <c:v>4.1500000000000004</c:v>
                </c:pt>
                <c:pt idx="12">
                  <c:v>3.3</c:v>
                </c:pt>
                <c:pt idx="13">
                  <c:v>3.8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07-43DC-803E-D5124E7A230D}"/>
            </c:ext>
          </c:extLst>
        </c:ser>
        <c:ser>
          <c:idx val="2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FAF10333-399C-423D-AA41-82E65E64BE8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E07-43DC-803E-D5124E7A23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9B4C7CE-03AA-4611-B59D-E82C2D6B2F2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E07-43DC-803E-D5124E7A23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2864125-9DB8-49FD-A663-B3344D0C619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E07-43DC-803E-D5124E7A23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F47A57D-3E68-414A-A6FF-C251E54AEF6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E07-43DC-803E-D5124E7A230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DE15862-A6ED-404E-A513-AF057118E56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E07-43DC-803E-D5124E7A230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D04A567-3756-409A-9652-32EDBE0C0E7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E07-43DC-803E-D5124E7A230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CBFFF9D-89EA-4EBB-9175-B5BA7C016A2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E07-43DC-803E-D5124E7A230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28CE63A-3E2B-4049-8962-00BCF31B4C5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E07-43DC-803E-D5124E7A230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EC4688F-9FBF-4407-B6FF-89A6F79ECF4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E07-43DC-803E-D5124E7A230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AED43F6-67B5-4267-BF3C-5ED2A89F2DB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E07-43DC-803E-D5124E7A230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F8E2AE8-B3BF-4CDE-8DE3-216EEFD9814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E07-43DC-803E-D5124E7A230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64FA11EA-B751-4CBC-A1B4-CC3B8CF1DB8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E07-43DC-803E-D5124E7A230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B551C2E-34D9-4FB7-AE28-97E611941DB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E07-43DC-803E-D5124E7A230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65A3ABE3-10BC-49EB-A56A-6CF4EB6E0F2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EE07-43DC-803E-D5124E7A2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'9Q_25A'!$F$4:$F$17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'9Q_25A'!$C$4:$C$17</c15:f>
                <c15:dlblRangeCache>
                  <c:ptCount val="14"/>
                  <c:pt idx="0">
                    <c:v>Bezpečný</c:v>
                  </c:pt>
                  <c:pt idx="1">
                    <c:v>Plachý</c:v>
                  </c:pt>
                  <c:pt idx="2">
                    <c:v>Prospěšný</c:v>
                  </c:pt>
                  <c:pt idx="3">
                    <c:v>Roztomilý</c:v>
                  </c:pt>
                  <c:pt idx="4">
                    <c:v>Podobný lidem (např. má schopnost myslet, cítit)</c:v>
                  </c:pt>
                  <c:pt idx="5">
                    <c:v>Ohrožený</c:v>
                  </c:pt>
                  <c:pt idx="6">
                    <c:v>Domestikovaný</c:v>
                  </c:pt>
                  <c:pt idx="7">
                    <c:v>Čistotný</c:v>
                  </c:pt>
                  <c:pt idx="8">
                    <c:v>Nevzbuzuje strach</c:v>
                  </c:pt>
                  <c:pt idx="9">
                    <c:v>Vyžadující ochranu</c:v>
                  </c:pt>
                  <c:pt idx="10">
                    <c:v>Mazaný</c:v>
                  </c:pt>
                  <c:pt idx="11">
                    <c:v>Užitečný</c:v>
                  </c:pt>
                  <c:pt idx="12">
                    <c:v>Běžný</c:v>
                  </c:pt>
                  <c:pt idx="13">
                    <c:v>Nepřenášející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EE07-43DC-803E-D5124E7A230D}"/>
            </c:ext>
          </c:extLst>
        </c:ser>
        <c:ser>
          <c:idx val="3"/>
          <c:order val="2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0946100D-EF25-437C-8D74-3D064F81EC1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EE07-43DC-803E-D5124E7A23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D5C2531-74FA-4C68-BD9E-5D9DEDDE5E4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E07-43DC-803E-D5124E7A23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F6F981-B729-458B-894D-508974D9B25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EE07-43DC-803E-D5124E7A23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9B462B2-BB59-4FFE-BFAA-02C362CCF01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E07-43DC-803E-D5124E7A230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12C04A4-1E5E-4459-9923-AB61EE3741E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E07-43DC-803E-D5124E7A230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D124355-B38B-4103-A3B2-461C0D70203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E07-43DC-803E-D5124E7A230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646D96A-160D-4A6E-BF3B-F9512F88BAF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E07-43DC-803E-D5124E7A230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6494DD4-66FA-4CA1-9814-4D4729ABB75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E07-43DC-803E-D5124E7A230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77B5E63-225C-452F-80D5-97B6EC984AD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E07-43DC-803E-D5124E7A230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394B918-538C-4A69-86E3-21EB5E1A02F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EE07-43DC-803E-D5124E7A230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CEFEAFC-7E67-4219-B1BA-9054D7FE738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EE07-43DC-803E-D5124E7A230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D546019-A1BA-4AA3-8228-70DB3E3F4B2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EE07-43DC-803E-D5124E7A230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077DEBA-98A9-4DAA-87DC-E3547C0A5DA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EE07-43DC-803E-D5124E7A230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D61AA86-A427-4458-99DD-6C313367446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EE07-43DC-803E-D5124E7A2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'9Q_25A'!$G$4:$G$17</c:f>
              <c:numCache>
                <c:formatCode>General</c:formatCode>
                <c:ptCount val="1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'9Q_25A'!$E$4:$E$17</c15:f>
                <c15:dlblRangeCache>
                  <c:ptCount val="14"/>
                  <c:pt idx="0">
                    <c:v>Nebezpečný</c:v>
                  </c:pt>
                  <c:pt idx="1">
                    <c:v>Nebojácný</c:v>
                  </c:pt>
                  <c:pt idx="2">
                    <c:v>Škodlivý</c:v>
                  </c:pt>
                  <c:pt idx="3">
                    <c:v>Odpudivý</c:v>
                  </c:pt>
                  <c:pt idx="4">
                    <c:v>Není podobný lidem (nemá schopnost myslet, cítit)</c:v>
                  </c:pt>
                  <c:pt idx="5">
                    <c:v>Přemnožený</c:v>
                  </c:pt>
                  <c:pt idx="6">
                    <c:v>Divoký</c:v>
                  </c:pt>
                  <c:pt idx="7">
                    <c:v>Špinavý</c:v>
                  </c:pt>
                  <c:pt idx="8">
                    <c:v>Vzbuzuje strach</c:v>
                  </c:pt>
                  <c:pt idx="9">
                    <c:v>Vyžadující omezení/regulaci</c:v>
                  </c:pt>
                  <c:pt idx="10">
                    <c:v>Hloupý</c:v>
                  </c:pt>
                  <c:pt idx="11">
                    <c:v>Neužitečný</c:v>
                  </c:pt>
                  <c:pt idx="12">
                    <c:v>Neobvyklý</c:v>
                  </c:pt>
                  <c:pt idx="13">
                    <c:v>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EE07-43DC-803E-D5124E7A2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271784"/>
        <c:axId val="588271424"/>
      </c:scatterChart>
      <c:valAx>
        <c:axId val="588271784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8271424"/>
        <c:crosses val="autoZero"/>
        <c:crossBetween val="midCat"/>
      </c:valAx>
      <c:valAx>
        <c:axId val="588271424"/>
        <c:scaling>
          <c:orientation val="minMax"/>
          <c:max val="1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882717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/>
              <a:t>SÉMANTICKÝ</a:t>
            </a:r>
            <a:r>
              <a:rPr lang="cs-CZ" sz="2000" b="1" baseline="0"/>
              <a:t> DIFERENCIÁL </a:t>
            </a:r>
            <a:r>
              <a:rPr lang="cs-CZ" sz="2000" b="0" baseline="0"/>
              <a:t>vlastnosti přiřazovány srncům (N = 70)</a:t>
            </a:r>
          </a:p>
        </c:rich>
      </c:tx>
      <c:layout>
        <c:manualLayout>
          <c:xMode val="edge"/>
          <c:yMode val="edge"/>
          <c:x val="0.13548051556573562"/>
          <c:y val="7.839506172839506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5770402789457147"/>
          <c:y val="9.2660956790123455E-2"/>
          <c:w val="0.47282419232144929"/>
          <c:h val="0.85348827160493823"/>
        </c:manualLayout>
      </c:layout>
      <c:scatterChart>
        <c:scatterStyle val="lineMarker"/>
        <c:varyColors val="0"/>
        <c:ser>
          <c:idx val="0"/>
          <c:order val="0"/>
          <c:tx>
            <c:strRef>
              <c:f>'9Q_25A'!$D$4:$D$17</c:f>
              <c:strCache>
                <c:ptCount val="14"/>
                <c:pt idx="0">
                  <c:v>2</c:v>
                </c:pt>
                <c:pt idx="1">
                  <c:v>4,5</c:v>
                </c:pt>
                <c:pt idx="2">
                  <c:v>4,5</c:v>
                </c:pt>
                <c:pt idx="3">
                  <c:v>4,142857143</c:v>
                </c:pt>
                <c:pt idx="4">
                  <c:v>3,642857143</c:v>
                </c:pt>
                <c:pt idx="5">
                  <c:v>5,785714286</c:v>
                </c:pt>
                <c:pt idx="6">
                  <c:v>2,785714286</c:v>
                </c:pt>
                <c:pt idx="7">
                  <c:v>5,357142857</c:v>
                </c:pt>
                <c:pt idx="8">
                  <c:v>1,285714286</c:v>
                </c:pt>
                <c:pt idx="9">
                  <c:v>5,714285714</c:v>
                </c:pt>
                <c:pt idx="10">
                  <c:v>4,214285714</c:v>
                </c:pt>
                <c:pt idx="11">
                  <c:v>5,071428571</c:v>
                </c:pt>
                <c:pt idx="12">
                  <c:v>1,357142857</c:v>
                </c:pt>
                <c:pt idx="13">
                  <c:v>5,5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'9Q_25E'!$D$4:$D$17</c:f>
              <c:numCache>
                <c:formatCode>General</c:formatCode>
                <c:ptCount val="14"/>
                <c:pt idx="0">
                  <c:v>2.0909090909090908</c:v>
                </c:pt>
                <c:pt idx="1">
                  <c:v>1.4545454545454546</c:v>
                </c:pt>
                <c:pt idx="2">
                  <c:v>3.9090909090909092</c:v>
                </c:pt>
                <c:pt idx="3">
                  <c:v>1.7272727272727273</c:v>
                </c:pt>
                <c:pt idx="4">
                  <c:v>3.1818181818181817</c:v>
                </c:pt>
                <c:pt idx="5">
                  <c:v>3.8636363636363633</c:v>
                </c:pt>
                <c:pt idx="6">
                  <c:v>5.2272727272727275</c:v>
                </c:pt>
                <c:pt idx="7">
                  <c:v>2.9545454545454546</c:v>
                </c:pt>
                <c:pt idx="8">
                  <c:v>1.4545454545454546</c:v>
                </c:pt>
                <c:pt idx="9">
                  <c:v>3.2272727272727271</c:v>
                </c:pt>
                <c:pt idx="10">
                  <c:v>3.8636363636363633</c:v>
                </c:pt>
                <c:pt idx="11">
                  <c:v>3.2727272727272729</c:v>
                </c:pt>
                <c:pt idx="12">
                  <c:v>2.5454545454545459</c:v>
                </c:pt>
                <c:pt idx="13">
                  <c:v>3.3181818181818183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26-4EDF-86A9-A1553FC79E9A}"/>
            </c:ext>
          </c:extLst>
        </c:ser>
        <c:ser>
          <c:idx val="2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F6271E79-90B2-4558-AD40-2170C841E85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026-4EDF-86A9-A1553FC79E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8A0BA02-FE43-429E-A524-8471640F72A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026-4EDF-86A9-A1553FC79E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29B8699-9EE6-48E4-A152-CCAA8F76B15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026-4EDF-86A9-A1553FC79E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30DDF0B-FC0A-43B3-A783-541FA06F7C7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026-4EDF-86A9-A1553FC79E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2E59284-9574-4BB7-8485-E4763213B44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026-4EDF-86A9-A1553FC79E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E0C92E9-DF8C-4016-ADF5-562A6A0DA12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026-4EDF-86A9-A1553FC79E9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5849EFB-75C8-42E5-A922-F6F949DEAEE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026-4EDF-86A9-A1553FC79E9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86907E-A1F9-4CC7-9C36-0DA637F9F58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026-4EDF-86A9-A1553FC79E9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AF64751-72D0-4AE7-A997-65DF23DF212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026-4EDF-86A9-A1553FC79E9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BD0518A-CA37-45C1-BEE0-0F22A1090FB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026-4EDF-86A9-A1553FC79E9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FB2D818-35E1-47C0-AC65-E95E3362799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026-4EDF-86A9-A1553FC79E9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36FFB4D-CF42-4A58-A54E-F568707FA83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026-4EDF-86A9-A1553FC79E9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A67C1C6-D203-4570-90E9-CED7AF42D76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026-4EDF-86A9-A1553FC79E9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153182EE-6066-4D7D-964A-F0A1BA08025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026-4EDF-86A9-A1553FC79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'9Q_25A'!$F$4:$F$17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'9Q_25A'!$C$4:$C$17</c15:f>
                <c15:dlblRangeCache>
                  <c:ptCount val="14"/>
                  <c:pt idx="0">
                    <c:v>Bezpečný</c:v>
                  </c:pt>
                  <c:pt idx="1">
                    <c:v>Plachý</c:v>
                  </c:pt>
                  <c:pt idx="2">
                    <c:v>Prospěšný</c:v>
                  </c:pt>
                  <c:pt idx="3">
                    <c:v>Roztomilý</c:v>
                  </c:pt>
                  <c:pt idx="4">
                    <c:v>Podobný lidem (např. má schopnost myslet, cítit)</c:v>
                  </c:pt>
                  <c:pt idx="5">
                    <c:v>Ohrožený</c:v>
                  </c:pt>
                  <c:pt idx="6">
                    <c:v>Domestikovaný</c:v>
                  </c:pt>
                  <c:pt idx="7">
                    <c:v>Čistotný</c:v>
                  </c:pt>
                  <c:pt idx="8">
                    <c:v>Nevzbuzuje strach</c:v>
                  </c:pt>
                  <c:pt idx="9">
                    <c:v>Vyžadující ochranu</c:v>
                  </c:pt>
                  <c:pt idx="10">
                    <c:v>Mazaný</c:v>
                  </c:pt>
                  <c:pt idx="11">
                    <c:v>Užitečný</c:v>
                  </c:pt>
                  <c:pt idx="12">
                    <c:v>Běžný</c:v>
                  </c:pt>
                  <c:pt idx="13">
                    <c:v>Nepřenášející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2026-4EDF-86A9-A1553FC79E9A}"/>
            </c:ext>
          </c:extLst>
        </c:ser>
        <c:ser>
          <c:idx val="3"/>
          <c:order val="2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4C9FEB6D-2857-4E63-A736-7862C6690A4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2026-4EDF-86A9-A1553FC79E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DC5D06-B35E-4418-BF17-1BE9A53AC2E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2026-4EDF-86A9-A1553FC79E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7836291-25E6-4B60-9920-9A588CDE7D1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2026-4EDF-86A9-A1553FC79E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2441868-C911-4DBE-9349-D7AA51662E1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2026-4EDF-86A9-A1553FC79E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FED5F28-63E1-4361-A898-E026D9395BF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2026-4EDF-86A9-A1553FC79E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7FBE4F5-7978-406D-94DA-E30411E49DF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2026-4EDF-86A9-A1553FC79E9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D6440E7-239A-4316-A57D-C301C1B1E86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2026-4EDF-86A9-A1553FC79E9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44224F3-A75D-42CA-919E-FDB1F4731FE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2026-4EDF-86A9-A1553FC79E9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7D158CC-F846-47AD-BEA9-5888557A195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2026-4EDF-86A9-A1553FC79E9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B3F82CF-9AAB-4896-A490-68EA3C7C642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2026-4EDF-86A9-A1553FC79E9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2BBF5C2-4D72-479A-AEAB-6F3BA1AEEA8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2026-4EDF-86A9-A1553FC79E9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F7899531-4AFA-4435-9AC4-B4016662C36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2026-4EDF-86A9-A1553FC79E9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8D056FF-2273-44E8-82C6-52CD6E7ACEA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2026-4EDF-86A9-A1553FC79E9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D6DAD4F-A60F-4DF8-82A5-E4FF80B5B07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2026-4EDF-86A9-A1553FC79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'9Q_25A'!$G$4:$G$17</c:f>
              <c:numCache>
                <c:formatCode>General</c:formatCode>
                <c:ptCount val="1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'9Q_25A'!$E$4:$E$17</c15:f>
                <c15:dlblRangeCache>
                  <c:ptCount val="14"/>
                  <c:pt idx="0">
                    <c:v>Nebezpečný</c:v>
                  </c:pt>
                  <c:pt idx="1">
                    <c:v>Nebojácný</c:v>
                  </c:pt>
                  <c:pt idx="2">
                    <c:v>Škodlivý</c:v>
                  </c:pt>
                  <c:pt idx="3">
                    <c:v>Odpudivý</c:v>
                  </c:pt>
                  <c:pt idx="4">
                    <c:v>Není podobný lidem (nemá schopnost myslet, cítit)</c:v>
                  </c:pt>
                  <c:pt idx="5">
                    <c:v>Přemnožený</c:v>
                  </c:pt>
                  <c:pt idx="6">
                    <c:v>Divoký</c:v>
                  </c:pt>
                  <c:pt idx="7">
                    <c:v>Špinavý</c:v>
                  </c:pt>
                  <c:pt idx="8">
                    <c:v>Vzbuzuje strach</c:v>
                  </c:pt>
                  <c:pt idx="9">
                    <c:v>Vyžadující omezení/regulaci</c:v>
                  </c:pt>
                  <c:pt idx="10">
                    <c:v>Hloupý</c:v>
                  </c:pt>
                  <c:pt idx="11">
                    <c:v>Neužitečný</c:v>
                  </c:pt>
                  <c:pt idx="12">
                    <c:v>Neobvyklý</c:v>
                  </c:pt>
                  <c:pt idx="13">
                    <c:v>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2026-4EDF-86A9-A1553FC79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271784"/>
        <c:axId val="588271424"/>
      </c:scatterChart>
      <c:valAx>
        <c:axId val="588271784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8271424"/>
        <c:crosses val="autoZero"/>
        <c:crossBetween val="midCat"/>
      </c:valAx>
      <c:valAx>
        <c:axId val="588271424"/>
        <c:scaling>
          <c:orientation val="minMax"/>
          <c:max val="1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882717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/>
              <a:t>SÉMANTICKÝ</a:t>
            </a:r>
            <a:r>
              <a:rPr lang="cs-CZ" sz="2000" b="1" baseline="0"/>
              <a:t> DIFERENCIÁL </a:t>
            </a:r>
            <a:r>
              <a:rPr lang="cs-CZ" sz="2000" b="0" baseline="0"/>
              <a:t>vlastnosti přiřazovány nutriím (N = 35)</a:t>
            </a:r>
          </a:p>
        </c:rich>
      </c:tx>
      <c:layout>
        <c:manualLayout>
          <c:xMode val="edge"/>
          <c:yMode val="edge"/>
          <c:x val="0.13682849696359231"/>
          <c:y val="2.1558641975308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5770402789457147"/>
          <c:y val="0.11225972222222222"/>
          <c:w val="0.47282419232144929"/>
          <c:h val="0.83388950617283952"/>
        </c:manualLayout>
      </c:layout>
      <c:scatterChart>
        <c:scatterStyle val="lineMarker"/>
        <c:varyColors val="0"/>
        <c:ser>
          <c:idx val="0"/>
          <c:order val="0"/>
          <c:tx>
            <c:strRef>
              <c:f>'9Q_25A'!$D$4:$D$17</c:f>
              <c:strCache>
                <c:ptCount val="14"/>
                <c:pt idx="0">
                  <c:v>2</c:v>
                </c:pt>
                <c:pt idx="1">
                  <c:v>4,5</c:v>
                </c:pt>
                <c:pt idx="2">
                  <c:v>4,5</c:v>
                </c:pt>
                <c:pt idx="3">
                  <c:v>4,142857143</c:v>
                </c:pt>
                <c:pt idx="4">
                  <c:v>3,642857143</c:v>
                </c:pt>
                <c:pt idx="5">
                  <c:v>5,785714286</c:v>
                </c:pt>
                <c:pt idx="6">
                  <c:v>2,785714286</c:v>
                </c:pt>
                <c:pt idx="7">
                  <c:v>5,357142857</c:v>
                </c:pt>
                <c:pt idx="8">
                  <c:v>1,285714286</c:v>
                </c:pt>
                <c:pt idx="9">
                  <c:v>5,714285714</c:v>
                </c:pt>
                <c:pt idx="10">
                  <c:v>4,214285714</c:v>
                </c:pt>
                <c:pt idx="11">
                  <c:v>5,071428571</c:v>
                </c:pt>
                <c:pt idx="12">
                  <c:v>1,357142857</c:v>
                </c:pt>
                <c:pt idx="13">
                  <c:v>5,5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'9Q_25F'!$D$5:$D$18</c:f>
              <c:numCache>
                <c:formatCode>General</c:formatCode>
                <c:ptCount val="14"/>
                <c:pt idx="0">
                  <c:v>3.25</c:v>
                </c:pt>
                <c:pt idx="1">
                  <c:v>3.6666666666666665</c:v>
                </c:pt>
                <c:pt idx="2">
                  <c:v>3.25</c:v>
                </c:pt>
                <c:pt idx="3">
                  <c:v>3</c:v>
                </c:pt>
                <c:pt idx="4">
                  <c:v>3.5833333333333335</c:v>
                </c:pt>
                <c:pt idx="5">
                  <c:v>4.5833333333333339</c:v>
                </c:pt>
                <c:pt idx="6">
                  <c:v>3.75</c:v>
                </c:pt>
                <c:pt idx="7">
                  <c:v>3.0833333333333335</c:v>
                </c:pt>
                <c:pt idx="8">
                  <c:v>3.0833333333333335</c:v>
                </c:pt>
                <c:pt idx="9">
                  <c:v>4.333333333333333</c:v>
                </c:pt>
                <c:pt idx="10">
                  <c:v>3.166666666666667</c:v>
                </c:pt>
                <c:pt idx="11">
                  <c:v>4.083333333333333</c:v>
                </c:pt>
                <c:pt idx="12">
                  <c:v>3.666666666666667</c:v>
                </c:pt>
                <c:pt idx="13">
                  <c:v>3.916666666666667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B56-4770-9824-B411CAA88A7C}"/>
            </c:ext>
          </c:extLst>
        </c:ser>
        <c:ser>
          <c:idx val="2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AEC3829B-DC6F-421D-83E9-7B058F5E41F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B56-4770-9824-B411CAA88A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782635-0BAE-4680-960F-5A9992C63B2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B56-4770-9824-B411CAA88A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BD13D10-2D82-4E25-B113-3FD3D181A5E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B56-4770-9824-B411CAA88A7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17D5146-1C09-49FB-8772-13B3C6ECF24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B56-4770-9824-B411CAA88A7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113C905-FC3E-4B4C-9E13-3C12A7AF9AA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B56-4770-9824-B411CAA88A7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6FC6BC1-7C07-4C2B-8232-69224623237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B56-4770-9824-B411CAA88A7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92ECEE7-C672-43CF-9C6F-5EAAE0FC020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B56-4770-9824-B411CAA88A7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4DE2A1B-0A05-4E6C-AEB5-C24D9247281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B56-4770-9824-B411CAA88A7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8818699-9E27-4556-BFC5-D6C4ADFF54C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B56-4770-9824-B411CAA88A7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26C5742-ACC0-40FA-8FD0-87851E7A03A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B56-4770-9824-B411CAA88A7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B44056F-3BEE-4025-818C-8C3B6C068E0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B56-4770-9824-B411CAA88A7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B31EDB9-A644-412D-88AE-4E9E50A3E20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B56-4770-9824-B411CAA88A7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A45A2D6-477E-4DEA-AD54-C7C011A8D8F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B56-4770-9824-B411CAA88A7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34B2BC87-619A-45E8-9FF6-F6E377113E3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B56-4770-9824-B411CAA88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'9Q_25A'!$F$4:$F$17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'9Q_25A'!$C$4:$C$17</c15:f>
                <c15:dlblRangeCache>
                  <c:ptCount val="14"/>
                  <c:pt idx="0">
                    <c:v>Bezpečný</c:v>
                  </c:pt>
                  <c:pt idx="1">
                    <c:v>Plachý</c:v>
                  </c:pt>
                  <c:pt idx="2">
                    <c:v>Prospěšný</c:v>
                  </c:pt>
                  <c:pt idx="3">
                    <c:v>Roztomilý</c:v>
                  </c:pt>
                  <c:pt idx="4">
                    <c:v>Podobný lidem (např. má schopnost myslet, cítit)</c:v>
                  </c:pt>
                  <c:pt idx="5">
                    <c:v>Ohrožený</c:v>
                  </c:pt>
                  <c:pt idx="6">
                    <c:v>Domestikovaný</c:v>
                  </c:pt>
                  <c:pt idx="7">
                    <c:v>Čistotný</c:v>
                  </c:pt>
                  <c:pt idx="8">
                    <c:v>Nevzbuzuje strach</c:v>
                  </c:pt>
                  <c:pt idx="9">
                    <c:v>Vyžadující ochranu</c:v>
                  </c:pt>
                  <c:pt idx="10">
                    <c:v>Mazaný</c:v>
                  </c:pt>
                  <c:pt idx="11">
                    <c:v>Užitečný</c:v>
                  </c:pt>
                  <c:pt idx="12">
                    <c:v>Běžný</c:v>
                  </c:pt>
                  <c:pt idx="13">
                    <c:v>Nepřenášející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5B56-4770-9824-B411CAA88A7C}"/>
            </c:ext>
          </c:extLst>
        </c:ser>
        <c:ser>
          <c:idx val="3"/>
          <c:order val="2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5CEB0FBC-E4BB-4989-BE99-6B9D7000470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5B56-4770-9824-B411CAA88A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0C7843C-92A4-4A53-8556-86E3088B0DD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B56-4770-9824-B411CAA88A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C22D1D6-415C-40DF-BCCA-341C1748813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B56-4770-9824-B411CAA88A7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C519F1F-E96C-4B84-B677-BCEABF04AE8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B56-4770-9824-B411CAA88A7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C4A3CF5-C2B6-4934-B9FA-E5534FA2DEF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B56-4770-9824-B411CAA88A7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423B98D-E7E2-49E5-ADB8-67A13528ECE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B56-4770-9824-B411CAA88A7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B24E993-E4C9-4C4F-8581-181B6B79029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B56-4770-9824-B411CAA88A7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C046D9F-422C-44AB-9B82-CAC7BAA5FBA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B56-4770-9824-B411CAA88A7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6B9005A-03E2-4D3B-9155-D322595A274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B56-4770-9824-B411CAA88A7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CF3E7C7-8AEB-4E17-8D8D-29168415FC3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B56-4770-9824-B411CAA88A7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F9710DB-B73C-4D60-A9BC-B50DA453B77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B56-4770-9824-B411CAA88A7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AC7F9C7-0C92-4676-9581-F21EA2DE171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5B56-4770-9824-B411CAA88A7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A6E285B-3DFE-46EF-B9DF-94AF4C28B20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B56-4770-9824-B411CAA88A7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E38129E6-4EAD-4B62-9705-55AC9BD2269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B56-4770-9824-B411CAA88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'9Q_25A'!$G$4:$G$17</c:f>
              <c:numCache>
                <c:formatCode>General</c:formatCode>
                <c:ptCount val="1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'9Q_25A'!$E$4:$E$17</c15:f>
                <c15:dlblRangeCache>
                  <c:ptCount val="14"/>
                  <c:pt idx="0">
                    <c:v>Nebezpečný</c:v>
                  </c:pt>
                  <c:pt idx="1">
                    <c:v>Nebojácný</c:v>
                  </c:pt>
                  <c:pt idx="2">
                    <c:v>Škodlivý</c:v>
                  </c:pt>
                  <c:pt idx="3">
                    <c:v>Odpudivý</c:v>
                  </c:pt>
                  <c:pt idx="4">
                    <c:v>Není podobný lidem (nemá schopnost myslet, cítit)</c:v>
                  </c:pt>
                  <c:pt idx="5">
                    <c:v>Přemnožený</c:v>
                  </c:pt>
                  <c:pt idx="6">
                    <c:v>Divoký</c:v>
                  </c:pt>
                  <c:pt idx="7">
                    <c:v>Špinavý</c:v>
                  </c:pt>
                  <c:pt idx="8">
                    <c:v>Vzbuzuje strach</c:v>
                  </c:pt>
                  <c:pt idx="9">
                    <c:v>Vyžadující omezení/regulaci</c:v>
                  </c:pt>
                  <c:pt idx="10">
                    <c:v>Hloupý</c:v>
                  </c:pt>
                  <c:pt idx="11">
                    <c:v>Neužitečný</c:v>
                  </c:pt>
                  <c:pt idx="12">
                    <c:v>Neobvyklý</c:v>
                  </c:pt>
                  <c:pt idx="13">
                    <c:v>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5B56-4770-9824-B411CAA88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271784"/>
        <c:axId val="588271424"/>
      </c:scatterChart>
      <c:valAx>
        <c:axId val="588271784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8271424"/>
        <c:crosses val="autoZero"/>
        <c:crossBetween val="midCat"/>
      </c:valAx>
      <c:valAx>
        <c:axId val="588271424"/>
        <c:scaling>
          <c:orientation val="minMax"/>
          <c:max val="1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882717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/>
              <a:t>SÉMANTICKÝ</a:t>
            </a:r>
            <a:r>
              <a:rPr lang="cs-CZ" sz="2000" b="1" baseline="0"/>
              <a:t> DIFERENCIÁL </a:t>
            </a:r>
            <a:r>
              <a:rPr lang="cs-CZ" sz="2000" b="0" baseline="0"/>
              <a:t>vlastnosti přiřazovány bobrům (N = 69)</a:t>
            </a:r>
          </a:p>
        </c:rich>
      </c:tx>
      <c:layout>
        <c:manualLayout>
          <c:xMode val="edge"/>
          <c:yMode val="edge"/>
          <c:x val="0.13259000049869121"/>
          <c:y val="1.9598765432098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5770402789457147"/>
          <c:y val="0.10050046296296296"/>
          <c:w val="0.47282419232144929"/>
          <c:h val="0.84564876543209877"/>
        </c:manualLayout>
      </c:layout>
      <c:scatterChart>
        <c:scatterStyle val="lineMarker"/>
        <c:varyColors val="0"/>
        <c:ser>
          <c:idx val="0"/>
          <c:order val="0"/>
          <c:tx>
            <c:strRef>
              <c:f>'9Q_25A'!$D$4:$D$17</c:f>
              <c:strCache>
                <c:ptCount val="14"/>
                <c:pt idx="0">
                  <c:v>2</c:v>
                </c:pt>
                <c:pt idx="1">
                  <c:v>4,5</c:v>
                </c:pt>
                <c:pt idx="2">
                  <c:v>4,5</c:v>
                </c:pt>
                <c:pt idx="3">
                  <c:v>4,142857143</c:v>
                </c:pt>
                <c:pt idx="4">
                  <c:v>3,642857143</c:v>
                </c:pt>
                <c:pt idx="5">
                  <c:v>5,785714286</c:v>
                </c:pt>
                <c:pt idx="6">
                  <c:v>2,785714286</c:v>
                </c:pt>
                <c:pt idx="7">
                  <c:v>5,357142857</c:v>
                </c:pt>
                <c:pt idx="8">
                  <c:v>1,285714286</c:v>
                </c:pt>
                <c:pt idx="9">
                  <c:v>5,714285714</c:v>
                </c:pt>
                <c:pt idx="10">
                  <c:v>4,214285714</c:v>
                </c:pt>
                <c:pt idx="11">
                  <c:v>5,071428571</c:v>
                </c:pt>
                <c:pt idx="12">
                  <c:v>1,357142857</c:v>
                </c:pt>
                <c:pt idx="13">
                  <c:v>5,5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'9Q_25G'!$D$5:$D$18</c:f>
              <c:numCache>
                <c:formatCode>General</c:formatCode>
                <c:ptCount val="14"/>
                <c:pt idx="0">
                  <c:v>3.3913043478260869</c:v>
                </c:pt>
                <c:pt idx="1">
                  <c:v>2.8695652173913042</c:v>
                </c:pt>
                <c:pt idx="2">
                  <c:v>4.9130434782608692</c:v>
                </c:pt>
                <c:pt idx="3">
                  <c:v>3.0434782608695654</c:v>
                </c:pt>
                <c:pt idx="4">
                  <c:v>3.1739130434782608</c:v>
                </c:pt>
                <c:pt idx="5">
                  <c:v>4.5652173913043477</c:v>
                </c:pt>
                <c:pt idx="6">
                  <c:v>4.6521739130434785</c:v>
                </c:pt>
                <c:pt idx="7">
                  <c:v>2.9565217391304346</c:v>
                </c:pt>
                <c:pt idx="8">
                  <c:v>3</c:v>
                </c:pt>
                <c:pt idx="9">
                  <c:v>4.1739130434782608</c:v>
                </c:pt>
                <c:pt idx="10">
                  <c:v>3.1739130434782608</c:v>
                </c:pt>
                <c:pt idx="11">
                  <c:v>3.7826086956521738</c:v>
                </c:pt>
                <c:pt idx="12">
                  <c:v>3.9130434782608692</c:v>
                </c:pt>
                <c:pt idx="13">
                  <c:v>3.4782608695652177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4A-492A-BC84-5EEA3BCA0018}"/>
            </c:ext>
          </c:extLst>
        </c:ser>
        <c:ser>
          <c:idx val="2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D74FC21C-EFE4-4194-A898-D8D0625829F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D4A-492A-BC84-5EEA3BCA001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1990686-C412-4336-ADAC-4C52915F362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D4A-492A-BC84-5EEA3BCA00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51ED6BB-09F8-46EE-BE19-FBAE70B224F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D4A-492A-BC84-5EEA3BCA001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6EBEA86-1B2B-4F7C-A150-3FD40CD48B5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D4A-492A-BC84-5EEA3BCA001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B77E885-C2F8-40BD-8169-53246B9CA40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D4A-492A-BC84-5EEA3BCA001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B914491-5F1F-40D6-8F21-6ADFE1C93C3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D4A-492A-BC84-5EEA3BCA001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96CAFDA-3AB5-417A-B011-A0D14F96C16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D4A-492A-BC84-5EEA3BCA001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BC42F78-B2E7-4975-9D04-8BBB23AB5D6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D4A-492A-BC84-5EEA3BCA001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6042AED-D18F-470C-8DE9-56F7EB16DF0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D4A-492A-BC84-5EEA3BCA001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60E1F2D-BAB2-4286-913D-D76AA8C433D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D4A-492A-BC84-5EEA3BCA001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7E5423F-C0A2-46E1-904C-AFD7BCAFEA6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D4A-492A-BC84-5EEA3BCA00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2169438-3D26-493D-ADC3-7BBC1340A80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D4A-492A-BC84-5EEA3BCA001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390B3AE-18EF-40DE-8529-BD9DC4F08CA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D4A-492A-BC84-5EEA3BCA001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ECAFD10B-7FD1-4365-9C26-A9F29FCA66D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D4A-492A-BC84-5EEA3BCA00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'9Q_25A'!$F$4:$F$17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'9Q_25A'!$C$4:$C$17</c15:f>
                <c15:dlblRangeCache>
                  <c:ptCount val="14"/>
                  <c:pt idx="0">
                    <c:v>Bezpečný</c:v>
                  </c:pt>
                  <c:pt idx="1">
                    <c:v>Plachý</c:v>
                  </c:pt>
                  <c:pt idx="2">
                    <c:v>Prospěšný</c:v>
                  </c:pt>
                  <c:pt idx="3">
                    <c:v>Roztomilý</c:v>
                  </c:pt>
                  <c:pt idx="4">
                    <c:v>Podobný lidem (např. má schopnost myslet, cítit)</c:v>
                  </c:pt>
                  <c:pt idx="5">
                    <c:v>Ohrožený</c:v>
                  </c:pt>
                  <c:pt idx="6">
                    <c:v>Domestikovaný</c:v>
                  </c:pt>
                  <c:pt idx="7">
                    <c:v>Čistotný</c:v>
                  </c:pt>
                  <c:pt idx="8">
                    <c:v>Nevzbuzuje strach</c:v>
                  </c:pt>
                  <c:pt idx="9">
                    <c:v>Vyžadující ochranu</c:v>
                  </c:pt>
                  <c:pt idx="10">
                    <c:v>Mazaný</c:v>
                  </c:pt>
                  <c:pt idx="11">
                    <c:v>Užitečný</c:v>
                  </c:pt>
                  <c:pt idx="12">
                    <c:v>Běžný</c:v>
                  </c:pt>
                  <c:pt idx="13">
                    <c:v>Nepřenášející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8D4A-492A-BC84-5EEA3BCA0018}"/>
            </c:ext>
          </c:extLst>
        </c:ser>
        <c:ser>
          <c:idx val="3"/>
          <c:order val="2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2DA24A5B-5758-4CDD-8DCB-B07893D7C84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8D4A-492A-BC84-5EEA3BCA001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ABE31CF-963C-4E90-B2E7-DF4F514ED35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8D4A-492A-BC84-5EEA3BCA00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2A0C470-5037-42B4-94A0-14EF70E3A97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D4A-492A-BC84-5EEA3BCA001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9CD1FE2-076F-41D4-959D-DF7C8ECF596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8D4A-492A-BC84-5EEA3BCA001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30AEAD4-F359-4B83-9021-067329250FE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8D4A-492A-BC84-5EEA3BCA001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54150C1-B509-441C-85EB-B00441FB108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8D4A-492A-BC84-5EEA3BCA001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9D2F1B7-C169-4F61-81B6-38F324EC0A9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8D4A-492A-BC84-5EEA3BCA001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B2D2C1F-2A0C-4106-992E-AFF56BC3DD8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D4A-492A-BC84-5EEA3BCA001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4178C06-77FB-4F18-9E2E-EF708D83F38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8D4A-492A-BC84-5EEA3BCA001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FF558C0-C0DF-47F6-93F7-64171959499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D4A-492A-BC84-5EEA3BCA001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349A4A2-BBBB-4704-A6E0-D426511D457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8D4A-492A-BC84-5EEA3BCA00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CC0BEF3-095C-4C6C-AD2F-B0F01AB2370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8D4A-492A-BC84-5EEA3BCA001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20F68F3-FBD3-4630-91B7-F05E318590E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8D4A-492A-BC84-5EEA3BCA001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1482BCD5-5F57-4C54-A8DA-AE674BF215D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8D4A-492A-BC84-5EEA3BCA00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'9Q_25A'!$G$4:$G$17</c:f>
              <c:numCache>
                <c:formatCode>General</c:formatCode>
                <c:ptCount val="1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'9Q_25A'!$E$4:$E$17</c15:f>
                <c15:dlblRangeCache>
                  <c:ptCount val="14"/>
                  <c:pt idx="0">
                    <c:v>Nebezpečný</c:v>
                  </c:pt>
                  <c:pt idx="1">
                    <c:v>Nebojácný</c:v>
                  </c:pt>
                  <c:pt idx="2">
                    <c:v>Škodlivý</c:v>
                  </c:pt>
                  <c:pt idx="3">
                    <c:v>Odpudivý</c:v>
                  </c:pt>
                  <c:pt idx="4">
                    <c:v>Není podobný lidem (nemá schopnost myslet, cítit)</c:v>
                  </c:pt>
                  <c:pt idx="5">
                    <c:v>Přemnožený</c:v>
                  </c:pt>
                  <c:pt idx="6">
                    <c:v>Divoký</c:v>
                  </c:pt>
                  <c:pt idx="7">
                    <c:v>Špinavý</c:v>
                  </c:pt>
                  <c:pt idx="8">
                    <c:v>Vzbuzuje strach</c:v>
                  </c:pt>
                  <c:pt idx="9">
                    <c:v>Vyžadující omezení/regulaci</c:v>
                  </c:pt>
                  <c:pt idx="10">
                    <c:v>Hloupý</c:v>
                  </c:pt>
                  <c:pt idx="11">
                    <c:v>Neužitečný</c:v>
                  </c:pt>
                  <c:pt idx="12">
                    <c:v>Neobvyklý</c:v>
                  </c:pt>
                  <c:pt idx="13">
                    <c:v>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8D4A-492A-BC84-5EEA3BCA0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271784"/>
        <c:axId val="588271424"/>
      </c:scatterChart>
      <c:valAx>
        <c:axId val="588271784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8271424"/>
        <c:crosses val="autoZero"/>
        <c:crossBetween val="midCat"/>
      </c:valAx>
      <c:valAx>
        <c:axId val="588271424"/>
        <c:scaling>
          <c:orientation val="minMax"/>
          <c:max val="1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882717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/>
              <a:t>SÉMANTICKÝ</a:t>
            </a:r>
            <a:r>
              <a:rPr lang="cs-CZ" sz="2000" b="1" baseline="0"/>
              <a:t> DIFERENCIÁL </a:t>
            </a:r>
            <a:r>
              <a:rPr lang="cs-CZ" sz="2000" b="0" baseline="0"/>
              <a:t>vlastnosti přiřazovány psíkům mývalovitým (N = 35)</a:t>
            </a:r>
          </a:p>
        </c:rich>
      </c:tx>
      <c:layout>
        <c:manualLayout>
          <c:xMode val="edge"/>
          <c:yMode val="edge"/>
          <c:x val="0.11132978364898564"/>
          <c:y val="7.839506172839506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5770402789457147"/>
          <c:y val="0.12024397864490016"/>
          <c:w val="0.47282419232144929"/>
          <c:h val="0.82320607178694682"/>
        </c:manualLayout>
      </c:layout>
      <c:scatterChart>
        <c:scatterStyle val="lineMarker"/>
        <c:varyColors val="0"/>
        <c:ser>
          <c:idx val="0"/>
          <c:order val="0"/>
          <c:tx>
            <c:strRef>
              <c:f>'9Q_25A'!$D$4:$D$17</c:f>
              <c:strCache>
                <c:ptCount val="14"/>
                <c:pt idx="0">
                  <c:v>2</c:v>
                </c:pt>
                <c:pt idx="1">
                  <c:v>4,5</c:v>
                </c:pt>
                <c:pt idx="2">
                  <c:v>4,5</c:v>
                </c:pt>
                <c:pt idx="3">
                  <c:v>4,142857143</c:v>
                </c:pt>
                <c:pt idx="4">
                  <c:v>3,642857143</c:v>
                </c:pt>
                <c:pt idx="5">
                  <c:v>5,785714286</c:v>
                </c:pt>
                <c:pt idx="6">
                  <c:v>2,785714286</c:v>
                </c:pt>
                <c:pt idx="7">
                  <c:v>5,357142857</c:v>
                </c:pt>
                <c:pt idx="8">
                  <c:v>1,285714286</c:v>
                </c:pt>
                <c:pt idx="9">
                  <c:v>5,714285714</c:v>
                </c:pt>
                <c:pt idx="10">
                  <c:v>4,214285714</c:v>
                </c:pt>
                <c:pt idx="11">
                  <c:v>5,071428571</c:v>
                </c:pt>
                <c:pt idx="12">
                  <c:v>1,357142857</c:v>
                </c:pt>
                <c:pt idx="13">
                  <c:v>5,5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'9Q_25H'!$D$5:$D$18</c:f>
              <c:numCache>
                <c:formatCode>General</c:formatCode>
                <c:ptCount val="14"/>
                <c:pt idx="0">
                  <c:v>3.1538461538461537</c:v>
                </c:pt>
                <c:pt idx="1">
                  <c:v>3.3846153846153846</c:v>
                </c:pt>
                <c:pt idx="2">
                  <c:v>4.5384615384615383</c:v>
                </c:pt>
                <c:pt idx="3">
                  <c:v>2.8461538461538463</c:v>
                </c:pt>
                <c:pt idx="4">
                  <c:v>3.1538461538461537</c:v>
                </c:pt>
                <c:pt idx="5">
                  <c:v>4.1538461538461533</c:v>
                </c:pt>
                <c:pt idx="6">
                  <c:v>5</c:v>
                </c:pt>
                <c:pt idx="7">
                  <c:v>3.0769230769230771</c:v>
                </c:pt>
                <c:pt idx="8">
                  <c:v>2.3846153846153846</c:v>
                </c:pt>
                <c:pt idx="9">
                  <c:v>3.6153846153846154</c:v>
                </c:pt>
                <c:pt idx="10">
                  <c:v>3.0769230769230766</c:v>
                </c:pt>
                <c:pt idx="11">
                  <c:v>3.3076923076923075</c:v>
                </c:pt>
                <c:pt idx="12">
                  <c:v>6.2307692307692308</c:v>
                </c:pt>
                <c:pt idx="13">
                  <c:v>3.9230769230769234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F8-4227-A948-1D652FE94DDA}"/>
            </c:ext>
          </c:extLst>
        </c:ser>
        <c:ser>
          <c:idx val="2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0A7F9D06-A8E2-4912-A0D7-2C2AA102AF3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4F8-4227-A948-1D652FE94D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543588C-09C8-4F57-8E5E-21CBBC085D7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4F8-4227-A948-1D652FE94DD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C65CF4-D742-44B1-82E2-B8FB01D492E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4F8-4227-A948-1D652FE94DD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65101A2-4483-46EC-80A7-7FBE2D47AAD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4F8-4227-A948-1D652FE94DD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644C670-F4A7-422B-A2E3-1F9BB9AC1F0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4F8-4227-A948-1D652FE94DD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59E675-31F1-4E09-B816-6AEDD2A897E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4F8-4227-A948-1D652FE94DD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2350254-3704-4506-B2BD-3D6D6641F14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4F8-4227-A948-1D652FE94DD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C392C10-C87A-4838-84CA-AA5AB42A30A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4F8-4227-A948-1D652FE94DD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0F3A5DA-7EB3-4D9C-8A45-02959AC37F6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64F8-4227-A948-1D652FE94DD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1C7B68C-98F7-4C1E-A520-A2078EA7081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64F8-4227-A948-1D652FE94DD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9C8B9B6-39B1-4ED5-9DD8-CD759EE2477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64F8-4227-A948-1D652FE94DD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4CF516E-9B20-4DDD-9B98-3F29F3CD43C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64F8-4227-A948-1D652FE94DD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926EE55A-33B0-46DF-912A-2498964F9B1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64F8-4227-A948-1D652FE94DD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39A2665-8D83-406B-A0A9-E656A83E544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4F8-4227-A948-1D652FE94D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'9Q_25A'!$F$4:$F$17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'9Q_25A'!$C$4:$C$17</c15:f>
                <c15:dlblRangeCache>
                  <c:ptCount val="14"/>
                  <c:pt idx="0">
                    <c:v>Bezpečný</c:v>
                  </c:pt>
                  <c:pt idx="1">
                    <c:v>Plachý</c:v>
                  </c:pt>
                  <c:pt idx="2">
                    <c:v>Prospěšný</c:v>
                  </c:pt>
                  <c:pt idx="3">
                    <c:v>Roztomilý</c:v>
                  </c:pt>
                  <c:pt idx="4">
                    <c:v>Podobný lidem (např. má schopnost myslet, cítit)</c:v>
                  </c:pt>
                  <c:pt idx="5">
                    <c:v>Ohrožený</c:v>
                  </c:pt>
                  <c:pt idx="6">
                    <c:v>Domestikovaný</c:v>
                  </c:pt>
                  <c:pt idx="7">
                    <c:v>Čistotný</c:v>
                  </c:pt>
                  <c:pt idx="8">
                    <c:v>Nevzbuzuje strach</c:v>
                  </c:pt>
                  <c:pt idx="9">
                    <c:v>Vyžadující ochranu</c:v>
                  </c:pt>
                  <c:pt idx="10">
                    <c:v>Mazaný</c:v>
                  </c:pt>
                  <c:pt idx="11">
                    <c:v>Užitečný</c:v>
                  </c:pt>
                  <c:pt idx="12">
                    <c:v>Běžný</c:v>
                  </c:pt>
                  <c:pt idx="13">
                    <c:v>Nepřenášející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64F8-4227-A948-1D652FE94DDA}"/>
            </c:ext>
          </c:extLst>
        </c:ser>
        <c:ser>
          <c:idx val="3"/>
          <c:order val="2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0694DC75-7326-4056-82F2-2A946375759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64F8-4227-A948-1D652FE94D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BD05E9E-C633-4E6E-9467-165072F0381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64F8-4227-A948-1D652FE94DD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EBFB2D6-9B1E-4ACD-9509-0493C2CA054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64F8-4227-A948-1D652FE94DD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F36DEF8-F51D-4E78-A9BA-50620A44103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64F8-4227-A948-1D652FE94DD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11EF73F-6FCE-4FB4-8FA7-53F1B301AF0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64F8-4227-A948-1D652FE94DD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66BEC9E-CB3C-4275-A721-7E8AA7965FC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64F8-4227-A948-1D652FE94DD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91A7C9B-798B-46EF-97AF-84A16AFD2A2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64F8-4227-A948-1D652FE94DD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24E3978-FB56-4462-9DB5-CE11684CF0E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64F8-4227-A948-1D652FE94DD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1D92F81-534B-4848-A158-763DD56FFF3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64F8-4227-A948-1D652FE94DD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1239353-BB87-44C2-96E7-6A1D5B88BD1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64F8-4227-A948-1D652FE94DD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64401EA-163C-40ED-8B5A-628551289E9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64F8-4227-A948-1D652FE94DD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A44B762-40EC-418B-877F-8313E7734F3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64F8-4227-A948-1D652FE94DD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CB5862C9-34C6-4A7D-9965-1EA09857F1C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64F8-4227-A948-1D652FE94DD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809C65F1-94BB-4E4C-95F6-D86C323F3B7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64F8-4227-A948-1D652FE94D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'9Q_25A'!$G$4:$G$17</c:f>
              <c:numCache>
                <c:formatCode>General</c:formatCode>
                <c:ptCount val="1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'9Q_25A'!$E$4:$E$17</c15:f>
                <c15:dlblRangeCache>
                  <c:ptCount val="14"/>
                  <c:pt idx="0">
                    <c:v>Nebezpečný</c:v>
                  </c:pt>
                  <c:pt idx="1">
                    <c:v>Nebojácný</c:v>
                  </c:pt>
                  <c:pt idx="2">
                    <c:v>Škodlivý</c:v>
                  </c:pt>
                  <c:pt idx="3">
                    <c:v>Odpudivý</c:v>
                  </c:pt>
                  <c:pt idx="4">
                    <c:v>Není podobný lidem (nemá schopnost myslet, cítit)</c:v>
                  </c:pt>
                  <c:pt idx="5">
                    <c:v>Přemnožený</c:v>
                  </c:pt>
                  <c:pt idx="6">
                    <c:v>Divoký</c:v>
                  </c:pt>
                  <c:pt idx="7">
                    <c:v>Špinavý</c:v>
                  </c:pt>
                  <c:pt idx="8">
                    <c:v>Vzbuzuje strach</c:v>
                  </c:pt>
                  <c:pt idx="9">
                    <c:v>Vyžadující omezení/regulaci</c:v>
                  </c:pt>
                  <c:pt idx="10">
                    <c:v>Hloupý</c:v>
                  </c:pt>
                  <c:pt idx="11">
                    <c:v>Neužitečný</c:v>
                  </c:pt>
                  <c:pt idx="12">
                    <c:v>Neobvyklý</c:v>
                  </c:pt>
                  <c:pt idx="13">
                    <c:v>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64F8-4227-A948-1D652FE94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271784"/>
        <c:axId val="588271424"/>
      </c:scatterChart>
      <c:valAx>
        <c:axId val="588271784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8271424"/>
        <c:crosses val="autoZero"/>
        <c:crossBetween val="midCat"/>
      </c:valAx>
      <c:valAx>
        <c:axId val="588271424"/>
        <c:scaling>
          <c:orientation val="minMax"/>
          <c:max val="1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882717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/>
              <a:t>SÉMANTICKÝ</a:t>
            </a:r>
            <a:r>
              <a:rPr lang="cs-CZ" sz="2000" b="1" baseline="0" dirty="0"/>
              <a:t> DIFERENCIÁL </a:t>
            </a:r>
            <a:r>
              <a:rPr lang="cs-CZ" sz="2000" b="0" baseline="0" dirty="0"/>
              <a:t>vlastnosti přiřazovány toulavým kočkám </a:t>
            </a:r>
            <a:br>
              <a:rPr lang="cs-CZ" sz="2000" b="0" baseline="0" dirty="0"/>
            </a:br>
            <a:r>
              <a:rPr lang="cs-CZ" sz="2000" b="0" baseline="0" dirty="0"/>
              <a:t>(N = 64)</a:t>
            </a:r>
          </a:p>
        </c:rich>
      </c:tx>
      <c:layout>
        <c:manualLayout>
          <c:xMode val="edge"/>
          <c:yMode val="edge"/>
          <c:x val="0.12610314312519055"/>
          <c:y val="1.6219347613689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5770402789457147"/>
          <c:y val="0.13233447134343571"/>
          <c:w val="0.47282419232144929"/>
          <c:h val="0.811340242960933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'9Q_25A'!$D$4:$D$17</c:f>
              <c:strCache>
                <c:ptCount val="14"/>
                <c:pt idx="0">
                  <c:v>2</c:v>
                </c:pt>
                <c:pt idx="1">
                  <c:v>4,5</c:v>
                </c:pt>
                <c:pt idx="2">
                  <c:v>4,5</c:v>
                </c:pt>
                <c:pt idx="3">
                  <c:v>4,142857143</c:v>
                </c:pt>
                <c:pt idx="4">
                  <c:v>3,642857143</c:v>
                </c:pt>
                <c:pt idx="5">
                  <c:v>5,785714286</c:v>
                </c:pt>
                <c:pt idx="6">
                  <c:v>2,785714286</c:v>
                </c:pt>
                <c:pt idx="7">
                  <c:v>5,357142857</c:v>
                </c:pt>
                <c:pt idx="8">
                  <c:v>1,285714286</c:v>
                </c:pt>
                <c:pt idx="9">
                  <c:v>5,714285714</c:v>
                </c:pt>
                <c:pt idx="10">
                  <c:v>4,214285714</c:v>
                </c:pt>
                <c:pt idx="11">
                  <c:v>5,071428571</c:v>
                </c:pt>
                <c:pt idx="12">
                  <c:v>1,357142857</c:v>
                </c:pt>
                <c:pt idx="13">
                  <c:v>5,5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'9Q_25I'!$D$5:$D$18</c:f>
              <c:numCache>
                <c:formatCode>General</c:formatCode>
                <c:ptCount val="14"/>
                <c:pt idx="0">
                  <c:v>3.2</c:v>
                </c:pt>
                <c:pt idx="1">
                  <c:v>3.05</c:v>
                </c:pt>
                <c:pt idx="2">
                  <c:v>4.25</c:v>
                </c:pt>
                <c:pt idx="3">
                  <c:v>3.05</c:v>
                </c:pt>
                <c:pt idx="4">
                  <c:v>2.9</c:v>
                </c:pt>
                <c:pt idx="5">
                  <c:v>5</c:v>
                </c:pt>
                <c:pt idx="6">
                  <c:v>3.25</c:v>
                </c:pt>
                <c:pt idx="7">
                  <c:v>3.4</c:v>
                </c:pt>
                <c:pt idx="8">
                  <c:v>2.6</c:v>
                </c:pt>
                <c:pt idx="9">
                  <c:v>3.8</c:v>
                </c:pt>
                <c:pt idx="10">
                  <c:v>2.4000000000000004</c:v>
                </c:pt>
                <c:pt idx="11">
                  <c:v>3.75</c:v>
                </c:pt>
                <c:pt idx="12">
                  <c:v>2.4500000000000002</c:v>
                </c:pt>
                <c:pt idx="13">
                  <c:v>4.6500000000000004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A0-44B1-B31A-9DAC43F64BA9}"/>
            </c:ext>
          </c:extLst>
        </c:ser>
        <c:ser>
          <c:idx val="2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C16F5B20-FB46-40D3-8DD2-CD5DC20E8BE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5A0-44B1-B31A-9DAC43F64BA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E883895-9EF2-4E31-A688-C0B10F0D99D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5A0-44B1-B31A-9DAC43F64BA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E50DF89-2DD5-4BC0-9FB9-35349293667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5A0-44B1-B31A-9DAC43F64BA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D2C554-65FB-4375-8662-98CF1FA36FA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5A0-44B1-B31A-9DAC43F64BA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5211239-F6FD-4714-9057-C60DF810B1F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5A0-44B1-B31A-9DAC43F64BA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BFAAF78-D20C-459D-9D00-9665D4B92D1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5A0-44B1-B31A-9DAC43F64BA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44767C5-99CB-456A-86CD-72567471890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5A0-44B1-B31A-9DAC43F64BA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6C6B62D-4937-47FA-874E-BA1A2BC993A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5A0-44B1-B31A-9DAC43F64BA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DB3B192-DF11-4CB9-B51F-08CEFBD9272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5A0-44B1-B31A-9DAC43F64BA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AB2012D-A63A-4240-905E-44DC94E1E70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5A0-44B1-B31A-9DAC43F64BA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5C76AE8-4574-4B20-A3A1-2C70CF6339E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5A0-44B1-B31A-9DAC43F64BA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CAE3290-BF64-48E2-B864-6E8D7FF4D4C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5A0-44B1-B31A-9DAC43F64BA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4948D53-F35A-408D-A468-0D40B6C5F3C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5A0-44B1-B31A-9DAC43F64BA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E3A36F0E-D502-4F80-9A12-6171BEAE503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5A0-44B1-B31A-9DAC43F64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'9Q_25A'!$F$4:$F$17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'9Q_25A'!$C$4:$C$17</c15:f>
                <c15:dlblRangeCache>
                  <c:ptCount val="14"/>
                  <c:pt idx="0">
                    <c:v>Bezpečný</c:v>
                  </c:pt>
                  <c:pt idx="1">
                    <c:v>Plachý</c:v>
                  </c:pt>
                  <c:pt idx="2">
                    <c:v>Prospěšný</c:v>
                  </c:pt>
                  <c:pt idx="3">
                    <c:v>Roztomilý</c:v>
                  </c:pt>
                  <c:pt idx="4">
                    <c:v>Podobný lidem (např. má schopnost myslet, cítit)</c:v>
                  </c:pt>
                  <c:pt idx="5">
                    <c:v>Ohrožený</c:v>
                  </c:pt>
                  <c:pt idx="6">
                    <c:v>Domestikovaný</c:v>
                  </c:pt>
                  <c:pt idx="7">
                    <c:v>Čistotný</c:v>
                  </c:pt>
                  <c:pt idx="8">
                    <c:v>Nevzbuzuje strach</c:v>
                  </c:pt>
                  <c:pt idx="9">
                    <c:v>Vyžadující ochranu</c:v>
                  </c:pt>
                  <c:pt idx="10">
                    <c:v>Mazaný</c:v>
                  </c:pt>
                  <c:pt idx="11">
                    <c:v>Užitečný</c:v>
                  </c:pt>
                  <c:pt idx="12">
                    <c:v>Běžný</c:v>
                  </c:pt>
                  <c:pt idx="13">
                    <c:v>Nepřenášející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25A0-44B1-B31A-9DAC43F64BA9}"/>
            </c:ext>
          </c:extLst>
        </c:ser>
        <c:ser>
          <c:idx val="3"/>
          <c:order val="2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120BDAED-86C0-4A9B-A717-4CD65CB2386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25A0-44B1-B31A-9DAC43F64BA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69F5566-2467-42BC-9824-33C705ADD50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25A0-44B1-B31A-9DAC43F64BA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15A4810-B1F4-4E19-900F-D5F361B76F4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25A0-44B1-B31A-9DAC43F64BA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E7C20C5-552D-4E5C-89D0-D84C1C5FE4A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25A0-44B1-B31A-9DAC43F64BA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0ACC69C-0A46-4FC2-BB0F-58FE8259747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25A0-44B1-B31A-9DAC43F64BA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46FD769-3D13-41A7-8CDE-69CE415CB67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25A0-44B1-B31A-9DAC43F64BA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6168CAE-6C16-41CB-A75E-54CE5E36E11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25A0-44B1-B31A-9DAC43F64BA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0F4D0F1-BCF4-45F8-BD60-1DD9413E1C8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25A0-44B1-B31A-9DAC43F64BA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080407D-2051-4121-A882-590B3E41D4A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25A0-44B1-B31A-9DAC43F64BA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6403F65-7EFF-4BDA-8819-EBF3E4E9F90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25A0-44B1-B31A-9DAC43F64BA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8A133EF-2365-45DD-8F63-45AE4DA5BB8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25A0-44B1-B31A-9DAC43F64BA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518E083-3602-4E52-85FD-6F3FBE5E457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25A0-44B1-B31A-9DAC43F64BA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AE7583F-23EF-4469-A6A0-4FBC4EC8254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25A0-44B1-B31A-9DAC43F64BA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147AD5F0-482A-4C0B-8295-2AA24B57DFA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25A0-44B1-B31A-9DAC43F64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'9Q_25A'!$G$4:$G$17</c:f>
              <c:numCache>
                <c:formatCode>General</c:formatCode>
                <c:ptCount val="1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'9Q_25A'!$E$4:$E$17</c15:f>
                <c15:dlblRangeCache>
                  <c:ptCount val="14"/>
                  <c:pt idx="0">
                    <c:v>Nebezpečný</c:v>
                  </c:pt>
                  <c:pt idx="1">
                    <c:v>Nebojácný</c:v>
                  </c:pt>
                  <c:pt idx="2">
                    <c:v>Škodlivý</c:v>
                  </c:pt>
                  <c:pt idx="3">
                    <c:v>Odpudivý</c:v>
                  </c:pt>
                  <c:pt idx="4">
                    <c:v>Není podobný lidem (nemá schopnost myslet, cítit)</c:v>
                  </c:pt>
                  <c:pt idx="5">
                    <c:v>Přemnožený</c:v>
                  </c:pt>
                  <c:pt idx="6">
                    <c:v>Divoký</c:v>
                  </c:pt>
                  <c:pt idx="7">
                    <c:v>Špinavý</c:v>
                  </c:pt>
                  <c:pt idx="8">
                    <c:v>Vzbuzuje strach</c:v>
                  </c:pt>
                  <c:pt idx="9">
                    <c:v>Vyžadující omezení/regulaci</c:v>
                  </c:pt>
                  <c:pt idx="10">
                    <c:v>Hloupý</c:v>
                  </c:pt>
                  <c:pt idx="11">
                    <c:v>Neužitečný</c:v>
                  </c:pt>
                  <c:pt idx="12">
                    <c:v>Neobvyklý</c:v>
                  </c:pt>
                  <c:pt idx="13">
                    <c:v>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25A0-44B1-B31A-9DAC43F64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271784"/>
        <c:axId val="588271424"/>
      </c:scatterChart>
      <c:valAx>
        <c:axId val="588271784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8271424"/>
        <c:crosses val="autoZero"/>
        <c:crossBetween val="midCat"/>
      </c:valAx>
      <c:valAx>
        <c:axId val="588271424"/>
        <c:scaling>
          <c:orientation val="minMax"/>
          <c:max val="1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882717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/>
              <a:t>Osobní</a:t>
            </a:r>
            <a:r>
              <a:rPr lang="cs-CZ" sz="2000" b="1" baseline="0"/>
              <a:t> zkušenost s daným zvířetem v městském prostoru (N = 528)</a:t>
            </a:r>
            <a:endParaRPr lang="en-US" sz="2000" b="1"/>
          </a:p>
        </c:rich>
      </c:tx>
      <c:layout>
        <c:manualLayout>
          <c:xMode val="edge"/>
          <c:yMode val="edge"/>
          <c:x val="0.19091213545255967"/>
          <c:y val="5.4180193939497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10656571331439"/>
          <c:y val="0.14431906614785994"/>
          <c:w val="0.82933697502960324"/>
          <c:h val="0.676407059039799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'3Q_2'!$M$29</c:f>
              <c:strCache>
                <c:ptCount val="1"/>
                <c:pt idx="0">
                  <c:v>Velmi dobrá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'3Q_2'!$L$30:$L$38</c:f>
              <c:strCache>
                <c:ptCount val="9"/>
                <c:pt idx="0">
                  <c:v>Psík mývalovitý</c:v>
                </c:pt>
                <c:pt idx="1">
                  <c:v>Nutrie</c:v>
                </c:pt>
                <c:pt idx="2">
                  <c:v>Kuna</c:v>
                </c:pt>
                <c:pt idx="3">
                  <c:v>Prase divoké</c:v>
                </c:pt>
                <c:pt idx="4">
                  <c:v>Holub</c:v>
                </c:pt>
                <c:pt idx="5">
                  <c:v>Bobr</c:v>
                </c:pt>
                <c:pt idx="6">
                  <c:v>Liška</c:v>
                </c:pt>
                <c:pt idx="7">
                  <c:v>Kočka (toulavá)</c:v>
                </c:pt>
                <c:pt idx="8">
                  <c:v>Srnec</c:v>
                </c:pt>
              </c:strCache>
            </c:strRef>
          </c:cat>
          <c:val>
            <c:numRef>
              <c:f>'3Q_2'!$M$30:$M$38</c:f>
              <c:numCache>
                <c:formatCode>General</c:formatCode>
                <c:ptCount val="9"/>
                <c:pt idx="0">
                  <c:v>0.02</c:v>
                </c:pt>
                <c:pt idx="1">
                  <c:v>0.04</c:v>
                </c:pt>
                <c:pt idx="2">
                  <c:v>0.05</c:v>
                </c:pt>
                <c:pt idx="3">
                  <c:v>0.06</c:v>
                </c:pt>
                <c:pt idx="4">
                  <c:v>0.08</c:v>
                </c:pt>
                <c:pt idx="5">
                  <c:v>0.09</c:v>
                </c:pt>
                <c:pt idx="6">
                  <c:v>0.11</c:v>
                </c:pt>
                <c:pt idx="7">
                  <c:v>0.12</c:v>
                </c:pt>
                <c:pt idx="8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D-49CF-A86F-29A5B3837B88}"/>
            </c:ext>
          </c:extLst>
        </c:ser>
        <c:ser>
          <c:idx val="1"/>
          <c:order val="1"/>
          <c:tx>
            <c:strRef>
              <c:f>'3Q_2'!$N$29</c:f>
              <c:strCache>
                <c:ptCount val="1"/>
                <c:pt idx="0">
                  <c:v>Spíše dobrá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5D-49CF-A86F-29A5B3837B88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'3Q_2'!$L$30:$L$38</c:f>
              <c:strCache>
                <c:ptCount val="9"/>
                <c:pt idx="0">
                  <c:v>Psík mývalovitý</c:v>
                </c:pt>
                <c:pt idx="1">
                  <c:v>Nutrie</c:v>
                </c:pt>
                <c:pt idx="2">
                  <c:v>Kuna</c:v>
                </c:pt>
                <c:pt idx="3">
                  <c:v>Prase divoké</c:v>
                </c:pt>
                <c:pt idx="4">
                  <c:v>Holub</c:v>
                </c:pt>
                <c:pt idx="5">
                  <c:v>Bobr</c:v>
                </c:pt>
                <c:pt idx="6">
                  <c:v>Liška</c:v>
                </c:pt>
                <c:pt idx="7">
                  <c:v>Kočka (toulavá)</c:v>
                </c:pt>
                <c:pt idx="8">
                  <c:v>Srnec</c:v>
                </c:pt>
              </c:strCache>
            </c:strRef>
          </c:cat>
          <c:val>
            <c:numRef>
              <c:f>'3Q_2'!$N$30:$N$38</c:f>
              <c:numCache>
                <c:formatCode>General</c:formatCode>
                <c:ptCount val="9"/>
                <c:pt idx="0">
                  <c:v>0</c:v>
                </c:pt>
                <c:pt idx="1">
                  <c:v>0.13</c:v>
                </c:pt>
                <c:pt idx="2">
                  <c:v>7.0000000000000007E-2</c:v>
                </c:pt>
                <c:pt idx="3">
                  <c:v>0.09</c:v>
                </c:pt>
                <c:pt idx="4">
                  <c:v>0.13</c:v>
                </c:pt>
                <c:pt idx="5">
                  <c:v>0.11</c:v>
                </c:pt>
                <c:pt idx="6">
                  <c:v>0.16</c:v>
                </c:pt>
                <c:pt idx="7">
                  <c:v>0.26</c:v>
                </c:pt>
                <c:pt idx="8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D-49CF-A86F-29A5B3837B88}"/>
            </c:ext>
          </c:extLst>
        </c:ser>
        <c:ser>
          <c:idx val="2"/>
          <c:order val="2"/>
          <c:tx>
            <c:strRef>
              <c:f>'3Q_2'!$O$29</c:f>
              <c:strCache>
                <c:ptCount val="1"/>
                <c:pt idx="0">
                  <c:v>Ani dobrá, ani špatná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'3Q_2'!$L$30:$L$38</c:f>
              <c:strCache>
                <c:ptCount val="9"/>
                <c:pt idx="0">
                  <c:v>Psík mývalovitý</c:v>
                </c:pt>
                <c:pt idx="1">
                  <c:v>Nutrie</c:v>
                </c:pt>
                <c:pt idx="2">
                  <c:v>Kuna</c:v>
                </c:pt>
                <c:pt idx="3">
                  <c:v>Prase divoké</c:v>
                </c:pt>
                <c:pt idx="4">
                  <c:v>Holub</c:v>
                </c:pt>
                <c:pt idx="5">
                  <c:v>Bobr</c:v>
                </c:pt>
                <c:pt idx="6">
                  <c:v>Liška</c:v>
                </c:pt>
                <c:pt idx="7">
                  <c:v>Kočka (toulavá)</c:v>
                </c:pt>
                <c:pt idx="8">
                  <c:v>Srnec</c:v>
                </c:pt>
              </c:strCache>
            </c:strRef>
          </c:cat>
          <c:val>
            <c:numRef>
              <c:f>'3Q_2'!$O$30:$O$38</c:f>
              <c:numCache>
                <c:formatCode>General</c:formatCode>
                <c:ptCount val="9"/>
                <c:pt idx="0">
                  <c:v>0.12</c:v>
                </c:pt>
                <c:pt idx="1">
                  <c:v>0.32</c:v>
                </c:pt>
                <c:pt idx="2">
                  <c:v>0.21</c:v>
                </c:pt>
                <c:pt idx="3">
                  <c:v>0.24</c:v>
                </c:pt>
                <c:pt idx="4">
                  <c:v>0.27</c:v>
                </c:pt>
                <c:pt idx="5">
                  <c:v>0.23</c:v>
                </c:pt>
                <c:pt idx="6">
                  <c:v>0.26</c:v>
                </c:pt>
                <c:pt idx="7">
                  <c:v>0.28999999999999998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5D-49CF-A86F-29A5B3837B88}"/>
            </c:ext>
          </c:extLst>
        </c:ser>
        <c:ser>
          <c:idx val="3"/>
          <c:order val="3"/>
          <c:tx>
            <c:strRef>
              <c:f>'3Q_2'!$P$29</c:f>
              <c:strCache>
                <c:ptCount val="1"/>
                <c:pt idx="0">
                  <c:v>Spíše špatná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88474204171240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5D-49CF-A86F-29A5B3837B88}"/>
                </c:ext>
              </c:extLst>
            </c:dLbl>
            <c:dLbl>
              <c:idx val="1"/>
              <c:layout>
                <c:manualLayout>
                  <c:x val="2.1953896816684963E-2"/>
                  <c:y val="-3.91696043869964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5D-49CF-A86F-29A5B3837B88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'3Q_2'!$L$30:$L$38</c:f>
              <c:strCache>
                <c:ptCount val="9"/>
                <c:pt idx="0">
                  <c:v>Psík mývalovitý</c:v>
                </c:pt>
                <c:pt idx="1">
                  <c:v>Nutrie</c:v>
                </c:pt>
                <c:pt idx="2">
                  <c:v>Kuna</c:v>
                </c:pt>
                <c:pt idx="3">
                  <c:v>Prase divoké</c:v>
                </c:pt>
                <c:pt idx="4">
                  <c:v>Holub</c:v>
                </c:pt>
                <c:pt idx="5">
                  <c:v>Bobr</c:v>
                </c:pt>
                <c:pt idx="6">
                  <c:v>Liška</c:v>
                </c:pt>
                <c:pt idx="7">
                  <c:v>Kočka (toulavá)</c:v>
                </c:pt>
                <c:pt idx="8">
                  <c:v>Srnec</c:v>
                </c:pt>
              </c:strCache>
            </c:strRef>
          </c:cat>
          <c:val>
            <c:numRef>
              <c:f>'3Q_2'!$P$30:$P$38</c:f>
              <c:numCache>
                <c:formatCode>General</c:formatCode>
                <c:ptCount val="9"/>
                <c:pt idx="0">
                  <c:v>0.02</c:v>
                </c:pt>
                <c:pt idx="1">
                  <c:v>0.09</c:v>
                </c:pt>
                <c:pt idx="2">
                  <c:v>0.28999999999999998</c:v>
                </c:pt>
                <c:pt idx="3">
                  <c:v>0.09</c:v>
                </c:pt>
                <c:pt idx="4">
                  <c:v>0.33</c:v>
                </c:pt>
                <c:pt idx="5">
                  <c:v>0.12</c:v>
                </c:pt>
                <c:pt idx="6">
                  <c:v>7.0000000000000007E-2</c:v>
                </c:pt>
                <c:pt idx="7">
                  <c:v>0.18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5D-49CF-A86F-29A5B3837B88}"/>
            </c:ext>
          </c:extLst>
        </c:ser>
        <c:ser>
          <c:idx val="4"/>
          <c:order val="4"/>
          <c:tx>
            <c:strRef>
              <c:f>'3Q_2'!$Q$29</c:f>
              <c:strCache>
                <c:ptCount val="1"/>
                <c:pt idx="0">
                  <c:v>Velmi špatná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3.6589828027808269E-3"/>
                  <c:y val="1.78337758244638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5D-49CF-A86F-29A5B3837B88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'3Q_2'!$L$30:$L$38</c:f>
              <c:strCache>
                <c:ptCount val="9"/>
                <c:pt idx="0">
                  <c:v>Psík mývalovitý</c:v>
                </c:pt>
                <c:pt idx="1">
                  <c:v>Nutrie</c:v>
                </c:pt>
                <c:pt idx="2">
                  <c:v>Kuna</c:v>
                </c:pt>
                <c:pt idx="3">
                  <c:v>Prase divoké</c:v>
                </c:pt>
                <c:pt idx="4">
                  <c:v>Holub</c:v>
                </c:pt>
                <c:pt idx="5">
                  <c:v>Bobr</c:v>
                </c:pt>
                <c:pt idx="6">
                  <c:v>Liška</c:v>
                </c:pt>
                <c:pt idx="7">
                  <c:v>Kočka (toulavá)</c:v>
                </c:pt>
                <c:pt idx="8">
                  <c:v>Srnec</c:v>
                </c:pt>
              </c:strCache>
            </c:strRef>
          </c:cat>
          <c:val>
            <c:numRef>
              <c:f>'3Q_2'!$Q$30:$Q$38</c:f>
              <c:numCache>
                <c:formatCode>General</c:formatCode>
                <c:ptCount val="9"/>
                <c:pt idx="0">
                  <c:v>0.02</c:v>
                </c:pt>
                <c:pt idx="1">
                  <c:v>0.04</c:v>
                </c:pt>
                <c:pt idx="2">
                  <c:v>0.2</c:v>
                </c:pt>
                <c:pt idx="3">
                  <c:v>7.0000000000000007E-2</c:v>
                </c:pt>
                <c:pt idx="4">
                  <c:v>0.18</c:v>
                </c:pt>
                <c:pt idx="5">
                  <c:v>0.06</c:v>
                </c:pt>
                <c:pt idx="6">
                  <c:v>0.03</c:v>
                </c:pt>
                <c:pt idx="7">
                  <c:v>0.09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5D-49CF-A86F-29A5B3837B88}"/>
            </c:ext>
          </c:extLst>
        </c:ser>
        <c:ser>
          <c:idx val="5"/>
          <c:order val="5"/>
          <c:tx>
            <c:strRef>
              <c:f>'3Q_2'!$R$29</c:f>
              <c:strCache>
                <c:ptCount val="1"/>
                <c:pt idx="0">
                  <c:v>Bez zkušenosti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7.317965605561788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5D-49CF-A86F-29A5B3837B88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'3Q_2'!$L$30:$L$38</c:f>
              <c:strCache>
                <c:ptCount val="9"/>
                <c:pt idx="0">
                  <c:v>Psík mývalovitý</c:v>
                </c:pt>
                <c:pt idx="1">
                  <c:v>Nutrie</c:v>
                </c:pt>
                <c:pt idx="2">
                  <c:v>Kuna</c:v>
                </c:pt>
                <c:pt idx="3">
                  <c:v>Prase divoké</c:v>
                </c:pt>
                <c:pt idx="4">
                  <c:v>Holub</c:v>
                </c:pt>
                <c:pt idx="5">
                  <c:v>Bobr</c:v>
                </c:pt>
                <c:pt idx="6">
                  <c:v>Liška</c:v>
                </c:pt>
                <c:pt idx="7">
                  <c:v>Kočka (toulavá)</c:v>
                </c:pt>
                <c:pt idx="8">
                  <c:v>Srnec</c:v>
                </c:pt>
              </c:strCache>
            </c:strRef>
          </c:cat>
          <c:val>
            <c:numRef>
              <c:f>'3Q_2'!$R$30:$R$38</c:f>
              <c:numCache>
                <c:formatCode>General</c:formatCode>
                <c:ptCount val="9"/>
                <c:pt idx="0">
                  <c:v>0.82</c:v>
                </c:pt>
                <c:pt idx="1">
                  <c:v>0.38</c:v>
                </c:pt>
                <c:pt idx="2">
                  <c:v>0.18</c:v>
                </c:pt>
                <c:pt idx="3">
                  <c:v>0.45</c:v>
                </c:pt>
                <c:pt idx="4">
                  <c:v>0.01</c:v>
                </c:pt>
                <c:pt idx="5">
                  <c:v>0.39</c:v>
                </c:pt>
                <c:pt idx="6">
                  <c:v>0.37</c:v>
                </c:pt>
                <c:pt idx="7">
                  <c:v>0.06</c:v>
                </c:pt>
                <c:pt idx="8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5D-49CF-A86F-29A5B3837B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8713152"/>
        <c:axId val="318713480"/>
      </c:barChart>
      <c:catAx>
        <c:axId val="31871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8713480"/>
        <c:crosses val="autoZero"/>
        <c:auto val="1"/>
        <c:lblAlgn val="ctr"/>
        <c:lblOffset val="100"/>
        <c:noMultiLvlLbl val="0"/>
      </c:catAx>
      <c:valAx>
        <c:axId val="318713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87131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baseline="0"/>
              <a:t>Početní stav různých druhů zvířat v Brně a okolí (N = 520)</a:t>
            </a:r>
            <a:endParaRPr lang="en-US" sz="2000" b="1"/>
          </a:p>
        </c:rich>
      </c:tx>
      <c:layout>
        <c:manualLayout>
          <c:xMode val="edge"/>
          <c:yMode val="edge"/>
          <c:x val="0.21791955819108813"/>
          <c:y val="4.9052028985037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9360571147048"/>
          <c:y val="0.14431899588892516"/>
          <c:w val="0.82933697502960324"/>
          <c:h val="0.676407059039799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'5Q_7'!$L$17</c:f>
              <c:strCache>
                <c:ptCount val="1"/>
                <c:pt idx="0">
                  <c:v>Minimální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'5Q_7'!$K$18:$K$26</c:f>
              <c:strCache>
                <c:ptCount val="9"/>
                <c:pt idx="0">
                  <c:v>Holub</c:v>
                </c:pt>
                <c:pt idx="1">
                  <c:v>Kočka (toulavá)</c:v>
                </c:pt>
                <c:pt idx="2">
                  <c:v>Kuna</c:v>
                </c:pt>
                <c:pt idx="3">
                  <c:v>Srnec</c:v>
                </c:pt>
                <c:pt idx="4">
                  <c:v>Prase divoké</c:v>
                </c:pt>
                <c:pt idx="5">
                  <c:v>Nutrie</c:v>
                </c:pt>
                <c:pt idx="6">
                  <c:v>Liška</c:v>
                </c:pt>
                <c:pt idx="7">
                  <c:v>Bobr</c:v>
                </c:pt>
                <c:pt idx="8">
                  <c:v>Psík mývalovitý</c:v>
                </c:pt>
              </c:strCache>
            </c:strRef>
          </c:cat>
          <c:val>
            <c:numRef>
              <c:f>'5Q_7'!$L$18:$L$26</c:f>
              <c:numCache>
                <c:formatCode>General</c:formatCode>
                <c:ptCount val="9"/>
                <c:pt idx="0">
                  <c:v>0.04</c:v>
                </c:pt>
                <c:pt idx="1">
                  <c:v>0.05</c:v>
                </c:pt>
                <c:pt idx="2">
                  <c:v>0.06</c:v>
                </c:pt>
                <c:pt idx="3">
                  <c:v>0.21</c:v>
                </c:pt>
                <c:pt idx="4">
                  <c:v>0.22</c:v>
                </c:pt>
                <c:pt idx="5">
                  <c:v>0.24</c:v>
                </c:pt>
                <c:pt idx="6">
                  <c:v>0.26</c:v>
                </c:pt>
                <c:pt idx="7">
                  <c:v>0.28999999999999998</c:v>
                </c:pt>
                <c:pt idx="8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B-43EF-AF6D-F2B3AC803D16}"/>
            </c:ext>
          </c:extLst>
        </c:ser>
        <c:ser>
          <c:idx val="1"/>
          <c:order val="1"/>
          <c:tx>
            <c:strRef>
              <c:f>'5Q_7'!$M$17</c:f>
              <c:strCache>
                <c:ptCount val="1"/>
                <c:pt idx="0">
                  <c:v>Nízký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'5Q_7'!$K$18:$K$26</c:f>
              <c:strCache>
                <c:ptCount val="9"/>
                <c:pt idx="0">
                  <c:v>Holub</c:v>
                </c:pt>
                <c:pt idx="1">
                  <c:v>Kočka (toulavá)</c:v>
                </c:pt>
                <c:pt idx="2">
                  <c:v>Kuna</c:v>
                </c:pt>
                <c:pt idx="3">
                  <c:v>Srnec</c:v>
                </c:pt>
                <c:pt idx="4">
                  <c:v>Prase divoké</c:v>
                </c:pt>
                <c:pt idx="5">
                  <c:v>Nutrie</c:v>
                </c:pt>
                <c:pt idx="6">
                  <c:v>Liška</c:v>
                </c:pt>
                <c:pt idx="7">
                  <c:v>Bobr</c:v>
                </c:pt>
                <c:pt idx="8">
                  <c:v>Psík mývalovitý</c:v>
                </c:pt>
              </c:strCache>
            </c:strRef>
          </c:cat>
          <c:val>
            <c:numRef>
              <c:f>'5Q_7'!$M$18:$M$26</c:f>
              <c:numCache>
                <c:formatCode>General</c:formatCode>
                <c:ptCount val="9"/>
                <c:pt idx="0">
                  <c:v>0.08</c:v>
                </c:pt>
                <c:pt idx="1">
                  <c:v>0.15</c:v>
                </c:pt>
                <c:pt idx="2">
                  <c:v>0.22</c:v>
                </c:pt>
                <c:pt idx="3">
                  <c:v>0.11</c:v>
                </c:pt>
                <c:pt idx="4">
                  <c:v>0.1</c:v>
                </c:pt>
                <c:pt idx="5">
                  <c:v>0.13</c:v>
                </c:pt>
                <c:pt idx="6">
                  <c:v>0.16</c:v>
                </c:pt>
                <c:pt idx="7">
                  <c:v>0.14000000000000001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1B-43EF-AF6D-F2B3AC803D16}"/>
            </c:ext>
          </c:extLst>
        </c:ser>
        <c:ser>
          <c:idx val="2"/>
          <c:order val="2"/>
          <c:tx>
            <c:strRef>
              <c:f>'5Q_7'!$N$17</c:f>
              <c:strCache>
                <c:ptCount val="1"/>
                <c:pt idx="0">
                  <c:v>Tak akorát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9.147457006952134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1B-43EF-AF6D-F2B3AC803D16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'5Q_7'!$K$18:$K$26</c:f>
              <c:strCache>
                <c:ptCount val="9"/>
                <c:pt idx="0">
                  <c:v>Holub</c:v>
                </c:pt>
                <c:pt idx="1">
                  <c:v>Kočka (toulavá)</c:v>
                </c:pt>
                <c:pt idx="2">
                  <c:v>Kuna</c:v>
                </c:pt>
                <c:pt idx="3">
                  <c:v>Srnec</c:v>
                </c:pt>
                <c:pt idx="4">
                  <c:v>Prase divoké</c:v>
                </c:pt>
                <c:pt idx="5">
                  <c:v>Nutrie</c:v>
                </c:pt>
                <c:pt idx="6">
                  <c:v>Liška</c:v>
                </c:pt>
                <c:pt idx="7">
                  <c:v>Bobr</c:v>
                </c:pt>
                <c:pt idx="8">
                  <c:v>Psík mývalovitý</c:v>
                </c:pt>
              </c:strCache>
            </c:strRef>
          </c:cat>
          <c:val>
            <c:numRef>
              <c:f>'5Q_7'!$N$18:$N$26</c:f>
              <c:numCache>
                <c:formatCode>General</c:formatCode>
                <c:ptCount val="9"/>
                <c:pt idx="0">
                  <c:v>0.26</c:v>
                </c:pt>
                <c:pt idx="1">
                  <c:v>0.25</c:v>
                </c:pt>
                <c:pt idx="2">
                  <c:v>0.22</c:v>
                </c:pt>
                <c:pt idx="3">
                  <c:v>0.26</c:v>
                </c:pt>
                <c:pt idx="4">
                  <c:v>0.2</c:v>
                </c:pt>
                <c:pt idx="5">
                  <c:v>0.1</c:v>
                </c:pt>
                <c:pt idx="6">
                  <c:v>0.18</c:v>
                </c:pt>
                <c:pt idx="7">
                  <c:v>0.11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1B-43EF-AF6D-F2B3AC803D16}"/>
            </c:ext>
          </c:extLst>
        </c:ser>
        <c:ser>
          <c:idx val="3"/>
          <c:order val="3"/>
          <c:tx>
            <c:strRef>
              <c:f>'5Q_7'!$O$17</c:f>
              <c:strCache>
                <c:ptCount val="1"/>
                <c:pt idx="0">
                  <c:v>Vysoký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88474204171240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1B-43EF-AF6D-F2B3AC803D16}"/>
                </c:ext>
              </c:extLst>
            </c:dLbl>
            <c:dLbl>
              <c:idx val="1"/>
              <c:layout>
                <c:manualLayout>
                  <c:x val="2.1953896816684963E-2"/>
                  <c:y val="-3.91696043869964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1B-43EF-AF6D-F2B3AC803D1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1B-43EF-AF6D-F2B3AC803D16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'5Q_7'!$K$18:$K$26</c:f>
              <c:strCache>
                <c:ptCount val="9"/>
                <c:pt idx="0">
                  <c:v>Holub</c:v>
                </c:pt>
                <c:pt idx="1">
                  <c:v>Kočka (toulavá)</c:v>
                </c:pt>
                <c:pt idx="2">
                  <c:v>Kuna</c:v>
                </c:pt>
                <c:pt idx="3">
                  <c:v>Srnec</c:v>
                </c:pt>
                <c:pt idx="4">
                  <c:v>Prase divoké</c:v>
                </c:pt>
                <c:pt idx="5">
                  <c:v>Nutrie</c:v>
                </c:pt>
                <c:pt idx="6">
                  <c:v>Liška</c:v>
                </c:pt>
                <c:pt idx="7">
                  <c:v>Bobr</c:v>
                </c:pt>
                <c:pt idx="8">
                  <c:v>Psík mývalovitý</c:v>
                </c:pt>
              </c:strCache>
            </c:strRef>
          </c:cat>
          <c:val>
            <c:numRef>
              <c:f>'5Q_7'!$O$18:$O$26</c:f>
              <c:numCache>
                <c:formatCode>General</c:formatCode>
                <c:ptCount val="9"/>
                <c:pt idx="0">
                  <c:v>0.33</c:v>
                </c:pt>
                <c:pt idx="1">
                  <c:v>0.32</c:v>
                </c:pt>
                <c:pt idx="2">
                  <c:v>0.19</c:v>
                </c:pt>
                <c:pt idx="3">
                  <c:v>0.13</c:v>
                </c:pt>
                <c:pt idx="4">
                  <c:v>0.19</c:v>
                </c:pt>
                <c:pt idx="5">
                  <c:v>0.16</c:v>
                </c:pt>
                <c:pt idx="6">
                  <c:v>0.06</c:v>
                </c:pt>
                <c:pt idx="7">
                  <c:v>0.09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1B-43EF-AF6D-F2B3AC803D16}"/>
            </c:ext>
          </c:extLst>
        </c:ser>
        <c:ser>
          <c:idx val="4"/>
          <c:order val="4"/>
          <c:tx>
            <c:strRef>
              <c:f>'5Q_7'!$P$17</c:f>
              <c:strCache>
                <c:ptCount val="1"/>
                <c:pt idx="0">
                  <c:v>Extrémní (zvěř je přemnožená)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1B-43EF-AF6D-F2B3AC803D16}"/>
                </c:ext>
              </c:extLst>
            </c:dLbl>
            <c:dLbl>
              <c:idx val="8"/>
              <c:layout>
                <c:manualLayout>
                  <c:x val="1.5614021908473774E-2"/>
                  <c:y val="6.627895171933504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1B-43EF-AF6D-F2B3AC803D16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'5Q_7'!$K$18:$K$26</c:f>
              <c:strCache>
                <c:ptCount val="9"/>
                <c:pt idx="0">
                  <c:v>Holub</c:v>
                </c:pt>
                <c:pt idx="1">
                  <c:v>Kočka (toulavá)</c:v>
                </c:pt>
                <c:pt idx="2">
                  <c:v>Kuna</c:v>
                </c:pt>
                <c:pt idx="3">
                  <c:v>Srnec</c:v>
                </c:pt>
                <c:pt idx="4">
                  <c:v>Prase divoké</c:v>
                </c:pt>
                <c:pt idx="5">
                  <c:v>Nutrie</c:v>
                </c:pt>
                <c:pt idx="6">
                  <c:v>Liška</c:v>
                </c:pt>
                <c:pt idx="7">
                  <c:v>Bobr</c:v>
                </c:pt>
                <c:pt idx="8">
                  <c:v>Psík mývalovitý</c:v>
                </c:pt>
              </c:strCache>
            </c:strRef>
          </c:cat>
          <c:val>
            <c:numRef>
              <c:f>'5Q_7'!$P$18:$P$26</c:f>
              <c:numCache>
                <c:formatCode>General</c:formatCode>
                <c:ptCount val="9"/>
                <c:pt idx="0">
                  <c:v>0.27</c:v>
                </c:pt>
                <c:pt idx="1">
                  <c:v>0.11</c:v>
                </c:pt>
                <c:pt idx="2">
                  <c:v>0.05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0.04</c:v>
                </c:pt>
                <c:pt idx="6">
                  <c:v>0</c:v>
                </c:pt>
                <c:pt idx="7">
                  <c:v>0.02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1B-43EF-AF6D-F2B3AC803D16}"/>
            </c:ext>
          </c:extLst>
        </c:ser>
        <c:ser>
          <c:idx val="5"/>
          <c:order val="5"/>
          <c:tx>
            <c:strRef>
              <c:f>'5Q_7'!$Q$17</c:f>
              <c:strCache>
                <c:ptCount val="1"/>
                <c:pt idx="0">
                  <c:v>Nevím/nedovedu posoudit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7.317965605561788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1B-43EF-AF6D-F2B3AC803D16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'5Q_7'!$K$18:$K$26</c:f>
              <c:strCache>
                <c:ptCount val="9"/>
                <c:pt idx="0">
                  <c:v>Holub</c:v>
                </c:pt>
                <c:pt idx="1">
                  <c:v>Kočka (toulavá)</c:v>
                </c:pt>
                <c:pt idx="2">
                  <c:v>Kuna</c:v>
                </c:pt>
                <c:pt idx="3">
                  <c:v>Srnec</c:v>
                </c:pt>
                <c:pt idx="4">
                  <c:v>Prase divoké</c:v>
                </c:pt>
                <c:pt idx="5">
                  <c:v>Nutrie</c:v>
                </c:pt>
                <c:pt idx="6">
                  <c:v>Liška</c:v>
                </c:pt>
                <c:pt idx="7">
                  <c:v>Bobr</c:v>
                </c:pt>
                <c:pt idx="8">
                  <c:v>Psík mývalovitý</c:v>
                </c:pt>
              </c:strCache>
            </c:strRef>
          </c:cat>
          <c:val>
            <c:numRef>
              <c:f>'5Q_7'!$Q$18:$Q$26</c:f>
              <c:numCache>
                <c:formatCode>General</c:formatCode>
                <c:ptCount val="9"/>
                <c:pt idx="0">
                  <c:v>0.02</c:v>
                </c:pt>
                <c:pt idx="1">
                  <c:v>0.12</c:v>
                </c:pt>
                <c:pt idx="2">
                  <c:v>0.26</c:v>
                </c:pt>
                <c:pt idx="3">
                  <c:v>0.23</c:v>
                </c:pt>
                <c:pt idx="4">
                  <c:v>0.22</c:v>
                </c:pt>
                <c:pt idx="5">
                  <c:v>0.33</c:v>
                </c:pt>
                <c:pt idx="6">
                  <c:v>0.34</c:v>
                </c:pt>
                <c:pt idx="7">
                  <c:v>0.35</c:v>
                </c:pt>
                <c:pt idx="8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1B-43EF-AF6D-F2B3AC803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8713152"/>
        <c:axId val="318713480"/>
      </c:barChart>
      <c:catAx>
        <c:axId val="31871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8713480"/>
        <c:crosses val="autoZero"/>
        <c:auto val="1"/>
        <c:lblAlgn val="ctr"/>
        <c:lblOffset val="100"/>
        <c:noMultiLvlLbl val="0"/>
      </c:catAx>
      <c:valAx>
        <c:axId val="318713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87131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baseline="0" dirty="0"/>
              <a:t>Druh způsobené škody divokými/volně žijícími zvířaty </a:t>
            </a:r>
            <a:br>
              <a:rPr lang="cs-CZ" sz="2000" b="1" baseline="0" dirty="0"/>
            </a:br>
            <a:r>
              <a:rPr lang="cs-CZ" sz="2000" b="1" baseline="0" dirty="0"/>
              <a:t>(N = 139)</a:t>
            </a:r>
            <a:endParaRPr lang="cs-CZ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01214574898785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0D-4F3A-B2D3-87C4F1334BE1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'4Q_6'!$F$13:$F$18</c:f>
              <c:strCache>
                <c:ptCount val="6"/>
                <c:pt idx="0">
                  <c:v>Na zdraví Vašem či blízké osoby</c:v>
                </c:pt>
                <c:pt idx="1">
                  <c:v>Jiná</c:v>
                </c:pt>
                <c:pt idx="2">
                  <c:v>Na zdraví Vašeho domácího zvířete (např. jeho napadení divokým zvířetem)</c:v>
                </c:pt>
                <c:pt idx="3">
                  <c:v>Na nemovitém majetku (např. dům, byt)</c:v>
                </c:pt>
                <c:pt idx="4">
                  <c:v>Zemědělská (např. na úrodě, na zahradě, na poli atd.)</c:v>
                </c:pt>
                <c:pt idx="5">
                  <c:v>Na movitém majetku (např. automobil)</c:v>
                </c:pt>
              </c:strCache>
            </c:strRef>
          </c:cat>
          <c:val>
            <c:numRef>
              <c:f>'4Q_6'!$G$13:$G$18</c:f>
              <c:numCache>
                <c:formatCode>General</c:formatCode>
                <c:ptCount val="6"/>
                <c:pt idx="0">
                  <c:v>7.1942446043165471E-3</c:v>
                </c:pt>
                <c:pt idx="1">
                  <c:v>6.4748201438848921E-2</c:v>
                </c:pt>
                <c:pt idx="2">
                  <c:v>0.17266187050359713</c:v>
                </c:pt>
                <c:pt idx="3">
                  <c:v>0.29496402877697842</c:v>
                </c:pt>
                <c:pt idx="4">
                  <c:v>0.32374100719424459</c:v>
                </c:pt>
                <c:pt idx="5">
                  <c:v>0.51079136690647486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D-4F3A-B2D3-87C4F1334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85516064"/>
        <c:axId val="585515704"/>
      </c:barChart>
      <c:catAx>
        <c:axId val="585516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5515704"/>
        <c:crosses val="autoZero"/>
        <c:auto val="1"/>
        <c:lblAlgn val="ctr"/>
        <c:lblOffset val="100"/>
        <c:noMultiLvlLbl val="0"/>
      </c:catAx>
      <c:valAx>
        <c:axId val="585515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55160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baseline="0"/>
              <a:t>Podíl obyvatel postižených škodou způsobenou divokou zvěří (N = 528)</a:t>
            </a:r>
            <a:endParaRPr lang="en-US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6D-457B-A99D-7F94CD8849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6D-457B-A99D-7F94CD8849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6D-457B-A99D-7F94CD8849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6D-457B-A99D-7F94CD88499F}"/>
              </c:ext>
            </c:extLst>
          </c:dPt>
          <c:dLbls>
            <c:dLbl>
              <c:idx val="0"/>
              <c:layout>
                <c:manualLayout>
                  <c:x val="3.7372626215840664E-2"/>
                  <c:y val="-2.04746149064874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6D-457B-A99D-7F94CD88499F}"/>
                </c:ext>
              </c:extLst>
            </c:dLbl>
            <c:dLbl>
              <c:idx val="1"/>
              <c:layout>
                <c:manualLayout>
                  <c:x val="-1.3257102053419815E-2"/>
                  <c:y val="2.7965960234722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6D-457B-A99D-7F94CD88499F}"/>
                </c:ext>
              </c:extLst>
            </c:dLbl>
            <c:dLbl>
              <c:idx val="2"/>
              <c:layout>
                <c:manualLayout>
                  <c:x val="-3.6101965791637033E-2"/>
                  <c:y val="4.05022312714343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6D-457B-A99D-7F94CD88499F}"/>
                </c:ext>
              </c:extLst>
            </c:dLbl>
            <c:dLbl>
              <c:idx val="3"/>
              <c:layout>
                <c:manualLayout>
                  <c:x val="6.3525614544604814E-2"/>
                  <c:y val="-9.642215775659620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6D-457B-A99D-7F94CD88499F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'4Q_5'!$B$14:$B$15</c:f>
              <c:strCache>
                <c:ptCount val="2"/>
                <c:pt idx="0">
                  <c:v>Postiženi</c:v>
                </c:pt>
                <c:pt idx="1">
                  <c:v>Nepostiženi</c:v>
                </c:pt>
              </c:strCache>
            </c:strRef>
          </c:cat>
          <c:val>
            <c:numRef>
              <c:f>'4Q_5'!$C$14:$C$15</c:f>
              <c:numCache>
                <c:formatCode>General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6D-457B-A99D-7F94CD884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baseline="0"/>
              <a:t>Souhlas s regulováním počtu daných druhů zvířat ve městském prostoru</a:t>
            </a:r>
            <a:endParaRPr lang="en-US" sz="2000" b="1"/>
          </a:p>
        </c:rich>
      </c:tx>
      <c:layout>
        <c:manualLayout>
          <c:xMode val="edge"/>
          <c:yMode val="edge"/>
          <c:x val="0.16694350250943368"/>
          <c:y val="5.0282484291260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38155685278581"/>
          <c:y val="0.14431906614785994"/>
          <c:w val="0.78606202957674476"/>
          <c:h val="0.676407059039799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'5Q_8'!$K$27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'5Q_8'!$J$28:$J$36</c:f>
              <c:strCache>
                <c:ptCount val="9"/>
                <c:pt idx="0">
                  <c:v>Srnec (N = 519)</c:v>
                </c:pt>
                <c:pt idx="1">
                  <c:v>Liška (N = 519)</c:v>
                </c:pt>
                <c:pt idx="2">
                  <c:v>Bobr (N = 518)</c:v>
                </c:pt>
                <c:pt idx="3">
                  <c:v>Psík mývalovitý (N = 519)</c:v>
                </c:pt>
                <c:pt idx="4">
                  <c:v>Kuna (N = 519)</c:v>
                </c:pt>
                <c:pt idx="5">
                  <c:v>Nutrie (N = 519)</c:v>
                </c:pt>
                <c:pt idx="6">
                  <c:v>Prase divoké (N = 519)</c:v>
                </c:pt>
                <c:pt idx="7">
                  <c:v>Kočka (toulavá) (N = 519)</c:v>
                </c:pt>
                <c:pt idx="8">
                  <c:v>Holub (N = 520)</c:v>
                </c:pt>
              </c:strCache>
            </c:strRef>
          </c:cat>
          <c:val>
            <c:numRef>
              <c:f>'5Q_8'!$K$28:$K$36</c:f>
              <c:numCache>
                <c:formatCode>General</c:formatCode>
                <c:ptCount val="9"/>
                <c:pt idx="0">
                  <c:v>7.0000000000000007E-2</c:v>
                </c:pt>
                <c:pt idx="1">
                  <c:v>0.09</c:v>
                </c:pt>
                <c:pt idx="2">
                  <c:v>0.12</c:v>
                </c:pt>
                <c:pt idx="3">
                  <c:v>0.14000000000000001</c:v>
                </c:pt>
                <c:pt idx="4">
                  <c:v>0.18</c:v>
                </c:pt>
                <c:pt idx="5">
                  <c:v>0.21</c:v>
                </c:pt>
                <c:pt idx="6">
                  <c:v>0.31</c:v>
                </c:pt>
                <c:pt idx="7">
                  <c:v>0.33</c:v>
                </c:pt>
                <c:pt idx="8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54-4097-A747-80752168773B}"/>
            </c:ext>
          </c:extLst>
        </c:ser>
        <c:ser>
          <c:idx val="1"/>
          <c:order val="1"/>
          <c:tx>
            <c:strRef>
              <c:f>'5Q_8'!$L$27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'5Q_8'!$J$28:$J$36</c:f>
              <c:strCache>
                <c:ptCount val="9"/>
                <c:pt idx="0">
                  <c:v>Srnec (N = 519)</c:v>
                </c:pt>
                <c:pt idx="1">
                  <c:v>Liška (N = 519)</c:v>
                </c:pt>
                <c:pt idx="2">
                  <c:v>Bobr (N = 518)</c:v>
                </c:pt>
                <c:pt idx="3">
                  <c:v>Psík mývalovitý (N = 519)</c:v>
                </c:pt>
                <c:pt idx="4">
                  <c:v>Kuna (N = 519)</c:v>
                </c:pt>
                <c:pt idx="5">
                  <c:v>Nutrie (N = 519)</c:v>
                </c:pt>
                <c:pt idx="6">
                  <c:v>Prase divoké (N = 519)</c:v>
                </c:pt>
                <c:pt idx="7">
                  <c:v>Kočka (toulavá) (N = 519)</c:v>
                </c:pt>
                <c:pt idx="8">
                  <c:v>Holub (N = 520)</c:v>
                </c:pt>
              </c:strCache>
            </c:strRef>
          </c:cat>
          <c:val>
            <c:numRef>
              <c:f>'5Q_8'!$L$28:$L$36</c:f>
              <c:numCache>
                <c:formatCode>General</c:formatCode>
                <c:ptCount val="9"/>
                <c:pt idx="0">
                  <c:v>0.15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0.23</c:v>
                </c:pt>
                <c:pt idx="5">
                  <c:v>0.28000000000000003</c:v>
                </c:pt>
                <c:pt idx="6">
                  <c:v>0.24</c:v>
                </c:pt>
                <c:pt idx="7">
                  <c:v>0.25</c:v>
                </c:pt>
                <c:pt idx="8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54-4097-A747-80752168773B}"/>
            </c:ext>
          </c:extLst>
        </c:ser>
        <c:ser>
          <c:idx val="2"/>
          <c:order val="2"/>
          <c:tx>
            <c:strRef>
              <c:f>'5Q_8'!$M$27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'5Q_8'!$J$28:$J$36</c:f>
              <c:strCache>
                <c:ptCount val="9"/>
                <c:pt idx="0">
                  <c:v>Srnec (N = 519)</c:v>
                </c:pt>
                <c:pt idx="1">
                  <c:v>Liška (N = 519)</c:v>
                </c:pt>
                <c:pt idx="2">
                  <c:v>Bobr (N = 518)</c:v>
                </c:pt>
                <c:pt idx="3">
                  <c:v>Psík mývalovitý (N = 519)</c:v>
                </c:pt>
                <c:pt idx="4">
                  <c:v>Kuna (N = 519)</c:v>
                </c:pt>
                <c:pt idx="5">
                  <c:v>Nutrie (N = 519)</c:v>
                </c:pt>
                <c:pt idx="6">
                  <c:v>Prase divoké (N = 519)</c:v>
                </c:pt>
                <c:pt idx="7">
                  <c:v>Kočka (toulavá) (N = 519)</c:v>
                </c:pt>
                <c:pt idx="8">
                  <c:v>Holub (N = 520)</c:v>
                </c:pt>
              </c:strCache>
            </c:strRef>
          </c:cat>
          <c:val>
            <c:numRef>
              <c:f>'5Q_8'!$M$28:$M$36</c:f>
              <c:numCache>
                <c:formatCode>General</c:formatCode>
                <c:ptCount val="9"/>
                <c:pt idx="0">
                  <c:v>0.31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0.09</c:v>
                </c:pt>
                <c:pt idx="4">
                  <c:v>0.21</c:v>
                </c:pt>
                <c:pt idx="5">
                  <c:v>0.16</c:v>
                </c:pt>
                <c:pt idx="6">
                  <c:v>0.17</c:v>
                </c:pt>
                <c:pt idx="7">
                  <c:v>0.21</c:v>
                </c:pt>
                <c:pt idx="8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54-4097-A747-80752168773B}"/>
            </c:ext>
          </c:extLst>
        </c:ser>
        <c:ser>
          <c:idx val="3"/>
          <c:order val="3"/>
          <c:tx>
            <c:strRef>
              <c:f>'5Q_8'!$N$27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88474204171240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54-4097-A747-80752168773B}"/>
                </c:ext>
              </c:extLst>
            </c:dLbl>
            <c:dLbl>
              <c:idx val="1"/>
              <c:layout>
                <c:manualLayout>
                  <c:x val="2.1953896816684963E-2"/>
                  <c:y val="-3.91696043869964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54-4097-A747-80752168773B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'5Q_8'!$J$28:$J$36</c:f>
              <c:strCache>
                <c:ptCount val="9"/>
                <c:pt idx="0">
                  <c:v>Srnec (N = 519)</c:v>
                </c:pt>
                <c:pt idx="1">
                  <c:v>Liška (N = 519)</c:v>
                </c:pt>
                <c:pt idx="2">
                  <c:v>Bobr (N = 518)</c:v>
                </c:pt>
                <c:pt idx="3">
                  <c:v>Psík mývalovitý (N = 519)</c:v>
                </c:pt>
                <c:pt idx="4">
                  <c:v>Kuna (N = 519)</c:v>
                </c:pt>
                <c:pt idx="5">
                  <c:v>Nutrie (N = 519)</c:v>
                </c:pt>
                <c:pt idx="6">
                  <c:v>Prase divoké (N = 519)</c:v>
                </c:pt>
                <c:pt idx="7">
                  <c:v>Kočka (toulavá) (N = 519)</c:v>
                </c:pt>
                <c:pt idx="8">
                  <c:v>Holub (N = 520)</c:v>
                </c:pt>
              </c:strCache>
            </c:strRef>
          </c:cat>
          <c:val>
            <c:numRef>
              <c:f>'5Q_8'!$N$28:$N$36</c:f>
              <c:numCache>
                <c:formatCode>General</c:formatCode>
                <c:ptCount val="9"/>
                <c:pt idx="0">
                  <c:v>0.31</c:v>
                </c:pt>
                <c:pt idx="1">
                  <c:v>0.32</c:v>
                </c:pt>
                <c:pt idx="2">
                  <c:v>0.2</c:v>
                </c:pt>
                <c:pt idx="3">
                  <c:v>0.14000000000000001</c:v>
                </c:pt>
                <c:pt idx="4">
                  <c:v>0.18</c:v>
                </c:pt>
                <c:pt idx="5">
                  <c:v>0.14000000000000001</c:v>
                </c:pt>
                <c:pt idx="6">
                  <c:v>0.12</c:v>
                </c:pt>
                <c:pt idx="7">
                  <c:v>0.13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54-4097-A747-80752168773B}"/>
            </c:ext>
          </c:extLst>
        </c:ser>
        <c:ser>
          <c:idx val="4"/>
          <c:order val="4"/>
          <c:tx>
            <c:strRef>
              <c:f>'5Q_8'!$O$27</c:f>
              <c:strCache>
                <c:ptCount val="1"/>
                <c:pt idx="0">
                  <c:v>Nemám na to názor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3.6589828027808269E-3"/>
                  <c:y val="1.78337758244638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54-4097-A747-80752168773B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'5Q_8'!$J$28:$J$36</c:f>
              <c:strCache>
                <c:ptCount val="9"/>
                <c:pt idx="0">
                  <c:v>Srnec (N = 519)</c:v>
                </c:pt>
                <c:pt idx="1">
                  <c:v>Liška (N = 519)</c:v>
                </c:pt>
                <c:pt idx="2">
                  <c:v>Bobr (N = 518)</c:v>
                </c:pt>
                <c:pt idx="3">
                  <c:v>Psík mývalovitý (N = 519)</c:v>
                </c:pt>
                <c:pt idx="4">
                  <c:v>Kuna (N = 519)</c:v>
                </c:pt>
                <c:pt idx="5">
                  <c:v>Nutrie (N = 519)</c:v>
                </c:pt>
                <c:pt idx="6">
                  <c:v>Prase divoké (N = 519)</c:v>
                </c:pt>
                <c:pt idx="7">
                  <c:v>Kočka (toulavá) (N = 519)</c:v>
                </c:pt>
                <c:pt idx="8">
                  <c:v>Holub (N = 520)</c:v>
                </c:pt>
              </c:strCache>
            </c:strRef>
          </c:cat>
          <c:val>
            <c:numRef>
              <c:f>'5Q_8'!$O$28:$O$36</c:f>
              <c:numCache>
                <c:formatCode>General</c:formatCode>
                <c:ptCount val="9"/>
                <c:pt idx="0">
                  <c:v>0.16</c:v>
                </c:pt>
                <c:pt idx="1">
                  <c:v>0.19</c:v>
                </c:pt>
                <c:pt idx="2">
                  <c:v>0.3</c:v>
                </c:pt>
                <c:pt idx="3">
                  <c:v>0.55000000000000004</c:v>
                </c:pt>
                <c:pt idx="4">
                  <c:v>0.2</c:v>
                </c:pt>
                <c:pt idx="5">
                  <c:v>0.21</c:v>
                </c:pt>
                <c:pt idx="6">
                  <c:v>0.16</c:v>
                </c:pt>
                <c:pt idx="7">
                  <c:v>0.08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54-4097-A747-8075216877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8713152"/>
        <c:axId val="318713480"/>
      </c:barChart>
      <c:catAx>
        <c:axId val="31871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8713480"/>
        <c:crosses val="autoZero"/>
        <c:auto val="1"/>
        <c:lblAlgn val="ctr"/>
        <c:lblOffset val="100"/>
        <c:noMultiLvlLbl val="0"/>
      </c:catAx>
      <c:valAx>
        <c:axId val="318713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87131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baseline="0"/>
              <a:t>Krmení volně žijících zvířat na území obce (N = 505)</a:t>
            </a:r>
            <a:endParaRPr lang="en-US" sz="2000" b="1"/>
          </a:p>
        </c:rich>
      </c:tx>
      <c:layout>
        <c:manualLayout>
          <c:xMode val="edge"/>
          <c:yMode val="edge"/>
          <c:x val="0.10034372750119259"/>
          <c:y val="4.9923722841101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10656571331439"/>
          <c:y val="0.14431906614785994"/>
          <c:w val="0.82933697502960324"/>
          <c:h val="0.676407059039799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'7Q_11'!$J$17</c:f>
              <c:strCache>
                <c:ptCount val="1"/>
                <c:pt idx="0">
                  <c:v>Ano, krmím pravidelně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77-41A8-9325-08A4786C8F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77-41A8-9325-08A4786C8F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77-41A8-9325-08A4786C8F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77-41A8-9325-08A4786C8F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77-41A8-9325-08A4786C8FAF}"/>
                </c:ext>
              </c:extLst>
            </c:dLbl>
            <c:dLbl>
              <c:idx val="7"/>
              <c:layout>
                <c:manualLayout>
                  <c:x val="-9.1474570069520669E-3"/>
                  <c:y val="3.8910505836575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77-41A8-9325-08A4786C8FAF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'7Q_11'!$I$18:$I$26</c:f>
              <c:strCache>
                <c:ptCount val="9"/>
                <c:pt idx="0">
                  <c:v>Prase divoké</c:v>
                </c:pt>
                <c:pt idx="1">
                  <c:v>Nutrie</c:v>
                </c:pt>
                <c:pt idx="2">
                  <c:v>Kuna</c:v>
                </c:pt>
                <c:pt idx="3">
                  <c:v>Psík mývalovitý</c:v>
                </c:pt>
                <c:pt idx="4">
                  <c:v>Bobr</c:v>
                </c:pt>
                <c:pt idx="5">
                  <c:v>Holub</c:v>
                </c:pt>
                <c:pt idx="6">
                  <c:v>Srnec</c:v>
                </c:pt>
                <c:pt idx="7">
                  <c:v>Liška</c:v>
                </c:pt>
                <c:pt idx="8">
                  <c:v>Kočka (toulavá)</c:v>
                </c:pt>
              </c:strCache>
            </c:strRef>
          </c:cat>
          <c:val>
            <c:numRef>
              <c:f>'7Q_11'!$J$18:$J$26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0.01</c:v>
                </c:pt>
                <c:pt idx="6">
                  <c:v>0.02</c:v>
                </c:pt>
                <c:pt idx="7">
                  <c:v>0.02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77-41A8-9325-08A4786C8FAF}"/>
            </c:ext>
          </c:extLst>
        </c:ser>
        <c:ser>
          <c:idx val="1"/>
          <c:order val="1"/>
          <c:tx>
            <c:strRef>
              <c:f>'7Q_11'!$K$17</c:f>
              <c:strCache>
                <c:ptCount val="1"/>
                <c:pt idx="0">
                  <c:v>Ano, krmím občas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77-41A8-9325-08A4786C8FAF}"/>
                </c:ext>
              </c:extLst>
            </c:dLbl>
            <c:dLbl>
              <c:idx val="4"/>
              <c:layout>
                <c:manualLayout>
                  <c:x val="1.829491401390396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77-41A8-9325-08A4786C8F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77-41A8-9325-08A4786C8FAF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'7Q_11'!$I$18:$I$26</c:f>
              <c:strCache>
                <c:ptCount val="9"/>
                <c:pt idx="0">
                  <c:v>Prase divoké</c:v>
                </c:pt>
                <c:pt idx="1">
                  <c:v>Nutrie</c:v>
                </c:pt>
                <c:pt idx="2">
                  <c:v>Kuna</c:v>
                </c:pt>
                <c:pt idx="3">
                  <c:v>Psík mývalovitý</c:v>
                </c:pt>
                <c:pt idx="4">
                  <c:v>Bobr</c:v>
                </c:pt>
                <c:pt idx="5">
                  <c:v>Holub</c:v>
                </c:pt>
                <c:pt idx="6">
                  <c:v>Srnec</c:v>
                </c:pt>
                <c:pt idx="7">
                  <c:v>Liška</c:v>
                </c:pt>
                <c:pt idx="8">
                  <c:v>Kočka (toulavá)</c:v>
                </c:pt>
              </c:strCache>
            </c:strRef>
          </c:cat>
          <c:val>
            <c:numRef>
              <c:f>'7Q_11'!$K$18:$K$26</c:f>
              <c:numCache>
                <c:formatCode>General</c:formatCode>
                <c:ptCount val="9"/>
                <c:pt idx="0">
                  <c:v>0.05</c:v>
                </c:pt>
                <c:pt idx="1">
                  <c:v>0.05</c:v>
                </c:pt>
                <c:pt idx="2">
                  <c:v>0.02</c:v>
                </c:pt>
                <c:pt idx="3">
                  <c:v>0</c:v>
                </c:pt>
                <c:pt idx="4">
                  <c:v>0.01</c:v>
                </c:pt>
                <c:pt idx="5">
                  <c:v>0.14000000000000001</c:v>
                </c:pt>
                <c:pt idx="6">
                  <c:v>0.08</c:v>
                </c:pt>
                <c:pt idx="7">
                  <c:v>0.01</c:v>
                </c:pt>
                <c:pt idx="8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77-41A8-9325-08A4786C8FAF}"/>
            </c:ext>
          </c:extLst>
        </c:ser>
        <c:ser>
          <c:idx val="2"/>
          <c:order val="2"/>
          <c:tx>
            <c:strRef>
              <c:f>'7Q_11'!$L$17</c:f>
              <c:strCache>
                <c:ptCount val="1"/>
                <c:pt idx="0">
                  <c:v>Ne, nekrmím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'7Q_11'!$I$18:$I$26</c:f>
              <c:strCache>
                <c:ptCount val="9"/>
                <c:pt idx="0">
                  <c:v>Prase divoké</c:v>
                </c:pt>
                <c:pt idx="1">
                  <c:v>Nutrie</c:v>
                </c:pt>
                <c:pt idx="2">
                  <c:v>Kuna</c:v>
                </c:pt>
                <c:pt idx="3">
                  <c:v>Psík mývalovitý</c:v>
                </c:pt>
                <c:pt idx="4">
                  <c:v>Bobr</c:v>
                </c:pt>
                <c:pt idx="5">
                  <c:v>Holub</c:v>
                </c:pt>
                <c:pt idx="6">
                  <c:v>Srnec</c:v>
                </c:pt>
                <c:pt idx="7">
                  <c:v>Liška</c:v>
                </c:pt>
                <c:pt idx="8">
                  <c:v>Kočka (toulavá)</c:v>
                </c:pt>
              </c:strCache>
            </c:strRef>
          </c:cat>
          <c:val>
            <c:numRef>
              <c:f>'7Q_11'!$L$18:$L$26</c:f>
              <c:numCache>
                <c:formatCode>General</c:formatCode>
                <c:ptCount val="9"/>
                <c:pt idx="0">
                  <c:v>0.65</c:v>
                </c:pt>
                <c:pt idx="1">
                  <c:v>0.55000000000000004</c:v>
                </c:pt>
                <c:pt idx="2">
                  <c:v>0.87</c:v>
                </c:pt>
                <c:pt idx="3">
                  <c:v>0.32</c:v>
                </c:pt>
                <c:pt idx="4">
                  <c:v>0.56999999999999995</c:v>
                </c:pt>
                <c:pt idx="5">
                  <c:v>0.82</c:v>
                </c:pt>
                <c:pt idx="6">
                  <c:v>0.65</c:v>
                </c:pt>
                <c:pt idx="7">
                  <c:v>0.68</c:v>
                </c:pt>
                <c:pt idx="8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477-41A8-9325-08A4786C8FAF}"/>
            </c:ext>
          </c:extLst>
        </c:ser>
        <c:ser>
          <c:idx val="3"/>
          <c:order val="3"/>
          <c:tx>
            <c:strRef>
              <c:f>'7Q_11'!$M$17</c:f>
              <c:strCache>
                <c:ptCount val="1"/>
                <c:pt idx="0">
                  <c:v>Zvíře se nevyskytuje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88474204171240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77-41A8-9325-08A4786C8FAF}"/>
                </c:ext>
              </c:extLst>
            </c:dLbl>
            <c:dLbl>
              <c:idx val="1"/>
              <c:layout>
                <c:manualLayout>
                  <c:x val="2.1953896816684963E-2"/>
                  <c:y val="-3.91696043869964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77-41A8-9325-08A4786C8FAF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'7Q_11'!$I$18:$I$26</c:f>
              <c:strCache>
                <c:ptCount val="9"/>
                <c:pt idx="0">
                  <c:v>Prase divoké</c:v>
                </c:pt>
                <c:pt idx="1">
                  <c:v>Nutrie</c:v>
                </c:pt>
                <c:pt idx="2">
                  <c:v>Kuna</c:v>
                </c:pt>
                <c:pt idx="3">
                  <c:v>Psík mývalovitý</c:v>
                </c:pt>
                <c:pt idx="4">
                  <c:v>Bobr</c:v>
                </c:pt>
                <c:pt idx="5">
                  <c:v>Holub</c:v>
                </c:pt>
                <c:pt idx="6">
                  <c:v>Srnec</c:v>
                </c:pt>
                <c:pt idx="7">
                  <c:v>Liška</c:v>
                </c:pt>
                <c:pt idx="8">
                  <c:v>Kočka (toulavá)</c:v>
                </c:pt>
              </c:strCache>
            </c:strRef>
          </c:cat>
          <c:val>
            <c:numRef>
              <c:f>'7Q_11'!$M$18:$M$26</c:f>
              <c:numCache>
                <c:formatCode>General</c:formatCode>
                <c:ptCount val="9"/>
                <c:pt idx="0">
                  <c:v>0.3</c:v>
                </c:pt>
                <c:pt idx="1">
                  <c:v>0.4</c:v>
                </c:pt>
                <c:pt idx="2">
                  <c:v>0.11</c:v>
                </c:pt>
                <c:pt idx="3">
                  <c:v>0.68</c:v>
                </c:pt>
                <c:pt idx="4">
                  <c:v>0.42</c:v>
                </c:pt>
                <c:pt idx="5">
                  <c:v>0.03</c:v>
                </c:pt>
                <c:pt idx="6">
                  <c:v>0.25</c:v>
                </c:pt>
                <c:pt idx="7">
                  <c:v>0.28999999999999998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477-41A8-9325-08A4786C8F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8713152"/>
        <c:axId val="318713480"/>
      </c:barChart>
      <c:catAx>
        <c:axId val="31871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8713480"/>
        <c:crosses val="autoZero"/>
        <c:auto val="1"/>
        <c:lblAlgn val="ctr"/>
        <c:lblOffset val="100"/>
        <c:noMultiLvlLbl val="0"/>
      </c:catAx>
      <c:valAx>
        <c:axId val="318713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87131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baseline="0" dirty="0"/>
              <a:t>Míra ochoty pomoci divokému zvířeti v nouzi (N = 505)</a:t>
            </a:r>
          </a:p>
          <a:p>
            <a:pPr>
              <a:defRPr/>
            </a:pPr>
            <a:r>
              <a:rPr lang="cs-CZ" sz="1400" b="1" baseline="0" dirty="0"/>
              <a:t>(1 - vůbec bych nepomohl/a, 10 - udělal/a bych všechno proto abych pomohl/a) </a:t>
            </a:r>
            <a:endParaRPr lang="cs-CZ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01214574898785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11-467F-B352-9FA0C0FE7FA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'7Q_12'!$B$5:$B$13</c:f>
              <c:strCache>
                <c:ptCount val="9"/>
                <c:pt idx="0">
                  <c:v>Holub</c:v>
                </c:pt>
                <c:pt idx="1">
                  <c:v>Nutrie</c:v>
                </c:pt>
                <c:pt idx="2">
                  <c:v>Kuna</c:v>
                </c:pt>
                <c:pt idx="3">
                  <c:v>Psík mývalovitý</c:v>
                </c:pt>
                <c:pt idx="4">
                  <c:v>Prase divoké</c:v>
                </c:pt>
                <c:pt idx="5">
                  <c:v>Kočka (toulavá)</c:v>
                </c:pt>
                <c:pt idx="6">
                  <c:v>Bobr</c:v>
                </c:pt>
                <c:pt idx="7">
                  <c:v>Liška</c:v>
                </c:pt>
                <c:pt idx="8">
                  <c:v>Srnec</c:v>
                </c:pt>
              </c:strCache>
            </c:strRef>
          </c:cat>
          <c:val>
            <c:numRef>
              <c:f>'7Q_12'!$C$5:$C$13</c:f>
              <c:numCache>
                <c:formatCode>General</c:formatCode>
                <c:ptCount val="9"/>
                <c:pt idx="0">
                  <c:v>4.8079207920792078</c:v>
                </c:pt>
                <c:pt idx="1">
                  <c:v>5.8495049504950494</c:v>
                </c:pt>
                <c:pt idx="2">
                  <c:v>6.1386138613861387</c:v>
                </c:pt>
                <c:pt idx="3">
                  <c:v>6.6792079207920789</c:v>
                </c:pt>
                <c:pt idx="4">
                  <c:v>6.7524752475247523</c:v>
                </c:pt>
                <c:pt idx="5">
                  <c:v>6.9346534653465346</c:v>
                </c:pt>
                <c:pt idx="6">
                  <c:v>7.2910891089108913</c:v>
                </c:pt>
                <c:pt idx="7">
                  <c:v>7.6336633663366333</c:v>
                </c:pt>
                <c:pt idx="8">
                  <c:v>8.2594059405940587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11-467F-B352-9FA0C0FE7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85516064"/>
        <c:axId val="585515704"/>
      </c:barChart>
      <c:catAx>
        <c:axId val="585516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5515704"/>
        <c:crosses val="autoZero"/>
        <c:auto val="1"/>
        <c:lblAlgn val="ctr"/>
        <c:lblOffset val="100"/>
        <c:noMultiLvlLbl val="0"/>
      </c:catAx>
      <c:valAx>
        <c:axId val="585515704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551606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/>
              <a:t>SÉMANTICKÝ</a:t>
            </a:r>
            <a:r>
              <a:rPr lang="cs-CZ" sz="2000" b="1" baseline="0" dirty="0"/>
              <a:t> DIFERENCIÁL </a:t>
            </a:r>
            <a:r>
              <a:rPr lang="cs-CZ" sz="2000" b="0" baseline="0" dirty="0"/>
              <a:t>vlastnosti přiřazovány holubům (N = 39)</a:t>
            </a:r>
          </a:p>
        </c:rich>
      </c:tx>
      <c:layout>
        <c:manualLayout>
          <c:xMode val="edge"/>
          <c:yMode val="edge"/>
          <c:x val="0.12504759739463295"/>
          <c:y val="1.0249677296577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5770402789457147"/>
          <c:y val="8.6558282651234802E-2"/>
          <c:w val="0.47282419232144929"/>
          <c:h val="0.857116431653134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'9Q_25A'!$D$4:$D$17</c:f>
              <c:strCache>
                <c:ptCount val="14"/>
                <c:pt idx="0">
                  <c:v>2</c:v>
                </c:pt>
                <c:pt idx="1">
                  <c:v>4,5</c:v>
                </c:pt>
                <c:pt idx="2">
                  <c:v>4,5</c:v>
                </c:pt>
                <c:pt idx="3">
                  <c:v>4,142857143</c:v>
                </c:pt>
                <c:pt idx="4">
                  <c:v>3,642857143</c:v>
                </c:pt>
                <c:pt idx="5">
                  <c:v>5,785714286</c:v>
                </c:pt>
                <c:pt idx="6">
                  <c:v>2,785714286</c:v>
                </c:pt>
                <c:pt idx="7">
                  <c:v>5,357142857</c:v>
                </c:pt>
                <c:pt idx="8">
                  <c:v>1,285714286</c:v>
                </c:pt>
                <c:pt idx="9">
                  <c:v>5,714285714</c:v>
                </c:pt>
                <c:pt idx="10">
                  <c:v>4,214285714</c:v>
                </c:pt>
                <c:pt idx="11">
                  <c:v>5,071428571</c:v>
                </c:pt>
                <c:pt idx="12">
                  <c:v>1,357142857</c:v>
                </c:pt>
                <c:pt idx="13">
                  <c:v>5,5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'9Q_25A'!$D$4:$D$17</c:f>
              <c:numCache>
                <c:formatCode>General</c:formatCode>
                <c:ptCount val="14"/>
                <c:pt idx="0">
                  <c:v>2</c:v>
                </c:pt>
                <c:pt idx="1">
                  <c:v>4.5</c:v>
                </c:pt>
                <c:pt idx="2">
                  <c:v>4.5</c:v>
                </c:pt>
                <c:pt idx="3">
                  <c:v>4.1428571428571432</c:v>
                </c:pt>
                <c:pt idx="4">
                  <c:v>3.6428571428571428</c:v>
                </c:pt>
                <c:pt idx="5">
                  <c:v>5.7857142857142856</c:v>
                </c:pt>
                <c:pt idx="6">
                  <c:v>2.7857142857142856</c:v>
                </c:pt>
                <c:pt idx="7">
                  <c:v>5.3571428571428568</c:v>
                </c:pt>
                <c:pt idx="8">
                  <c:v>1.2857142857142858</c:v>
                </c:pt>
                <c:pt idx="9">
                  <c:v>5.7142857142857144</c:v>
                </c:pt>
                <c:pt idx="10">
                  <c:v>4.2142857142857144</c:v>
                </c:pt>
                <c:pt idx="11">
                  <c:v>5.0714285714285712</c:v>
                </c:pt>
                <c:pt idx="12">
                  <c:v>1.3571428571428568</c:v>
                </c:pt>
                <c:pt idx="13">
                  <c:v>5.5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27-4702-8127-5B7F80EFEE91}"/>
            </c:ext>
          </c:extLst>
        </c:ser>
        <c:ser>
          <c:idx val="2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65351256-37F0-4042-B923-74F9C387228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527-4702-8127-5B7F80EFEE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7609A7B-D456-43F7-8027-07BE78F97AF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527-4702-8127-5B7F80EFEE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B81BA6C-E817-4DB8-AD3F-13917D53DD2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527-4702-8127-5B7F80EFEE9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95B38ED-10C4-492B-AC4D-2AC7E5075EE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527-4702-8127-5B7F80EFEE9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ECB572C-2158-4D74-8166-F253662FC61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527-4702-8127-5B7F80EFEE9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A6E289B-9896-4FE4-881F-383D31903B2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527-4702-8127-5B7F80EFEE9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1FC8AA6-DE3C-4737-ACEF-3F0EEDC0A72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527-4702-8127-5B7F80EFEE9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A2E4D13-7FCD-4205-A3F3-69116BB0734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527-4702-8127-5B7F80EFEE9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8FD4722-C28E-4FFF-A39D-1CB3020CDB9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527-4702-8127-5B7F80EFEE9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A40BB46-A5BC-400E-82A7-F6FAD01463C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3527-4702-8127-5B7F80EFEE9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8FBD696-20EA-4A84-8151-CC1CCF66A93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3527-4702-8127-5B7F80EFEE9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AA5E1C9-200C-4130-9D0B-2553FCE34E7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527-4702-8127-5B7F80EFEE9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54E443A-0D3C-49E6-A981-ACC77B8B0A3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527-4702-8127-5B7F80EFEE9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F6B1CE6B-A05A-4936-8D1B-C2243155E7F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527-4702-8127-5B7F80EFE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'9Q_25A'!$F$4:$F$17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'9Q_25A'!$C$4:$C$17</c15:f>
                <c15:dlblRangeCache>
                  <c:ptCount val="14"/>
                  <c:pt idx="0">
                    <c:v>Bezpečný</c:v>
                  </c:pt>
                  <c:pt idx="1">
                    <c:v>Plachý</c:v>
                  </c:pt>
                  <c:pt idx="2">
                    <c:v>Prospěšný</c:v>
                  </c:pt>
                  <c:pt idx="3">
                    <c:v>Roztomilý</c:v>
                  </c:pt>
                  <c:pt idx="4">
                    <c:v>Podobný lidem (např. má schopnost myslet, cítit)</c:v>
                  </c:pt>
                  <c:pt idx="5">
                    <c:v>Ohrožený</c:v>
                  </c:pt>
                  <c:pt idx="6">
                    <c:v>Domestikovaný</c:v>
                  </c:pt>
                  <c:pt idx="7">
                    <c:v>Čistotný</c:v>
                  </c:pt>
                  <c:pt idx="8">
                    <c:v>Nevzbuzuje strach</c:v>
                  </c:pt>
                  <c:pt idx="9">
                    <c:v>Vyžadující ochranu</c:v>
                  </c:pt>
                  <c:pt idx="10">
                    <c:v>Mazaný</c:v>
                  </c:pt>
                  <c:pt idx="11">
                    <c:v>Užitečný</c:v>
                  </c:pt>
                  <c:pt idx="12">
                    <c:v>Běžný</c:v>
                  </c:pt>
                  <c:pt idx="13">
                    <c:v>Nepřenášející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3527-4702-8127-5B7F80EFEE91}"/>
            </c:ext>
          </c:extLst>
        </c:ser>
        <c:ser>
          <c:idx val="3"/>
          <c:order val="2"/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B95882C9-D097-443A-893D-BE10CAE20F5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3527-4702-8127-5B7F80EFEE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89760D9-D263-407B-9035-244D2FF6D11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527-4702-8127-5B7F80EFEE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5CE7B67-BA3F-45CC-AA13-78A45DD43B0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527-4702-8127-5B7F80EFEE9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98E7F6-D6E2-4876-805C-923043CC670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527-4702-8127-5B7F80EFEE9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1D9914-5839-4116-9F2F-5195B7A98EB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527-4702-8127-5B7F80EFEE9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43387A5-18D4-4AB8-9550-F42CAF4DA60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527-4702-8127-5B7F80EFEE9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39DEED7-FBF6-4FCE-8188-6273CDB82E0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3527-4702-8127-5B7F80EFEE9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051156E-DCDD-4175-86CF-20197B578ED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527-4702-8127-5B7F80EFEE9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33E399B-8564-4F7A-9C48-4CE4EBD3C27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527-4702-8127-5B7F80EFEE9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EC95D51-BADD-4922-A507-3A29E4E6978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527-4702-8127-5B7F80EFEE9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3DBCDE4-12D9-4DEF-99F6-6A0D2AF209B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527-4702-8127-5B7F80EFEE9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F16D157-1438-49A0-95B6-51366B409B4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527-4702-8127-5B7F80EFEE9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CE035C4-9E58-41F9-8AFF-A1D1AE3AD8A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3527-4702-8127-5B7F80EFEE9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921CC2C-E369-4345-8A9E-49A4BEBBD32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3527-4702-8127-5B7F80EFE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'9Q_25A'!$G$4:$G$17</c:f>
              <c:numCache>
                <c:formatCode>General</c:formatCode>
                <c:ptCount val="1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</c:numCache>
            </c:numRef>
          </c:xVal>
          <c:yVal>
            <c:numRef>
              <c:f>'9Q_25A'!$B$4:$B$17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'9Q_25A'!$E$4:$E$17</c15:f>
                <c15:dlblRangeCache>
                  <c:ptCount val="14"/>
                  <c:pt idx="0">
                    <c:v>Nebezpečný</c:v>
                  </c:pt>
                  <c:pt idx="1">
                    <c:v>Nebojácný</c:v>
                  </c:pt>
                  <c:pt idx="2">
                    <c:v>Škodlivý</c:v>
                  </c:pt>
                  <c:pt idx="3">
                    <c:v>Odpudivý</c:v>
                  </c:pt>
                  <c:pt idx="4">
                    <c:v>Není podobný lidem (nemá schopnost myslet, cítit)</c:v>
                  </c:pt>
                  <c:pt idx="5">
                    <c:v>Přemnožený</c:v>
                  </c:pt>
                  <c:pt idx="6">
                    <c:v>Divoký</c:v>
                  </c:pt>
                  <c:pt idx="7">
                    <c:v>Špinavý</c:v>
                  </c:pt>
                  <c:pt idx="8">
                    <c:v>Vzbuzuje strach</c:v>
                  </c:pt>
                  <c:pt idx="9">
                    <c:v>Vyžadující omezení/regulaci</c:v>
                  </c:pt>
                  <c:pt idx="10">
                    <c:v>Hloupý</c:v>
                  </c:pt>
                  <c:pt idx="11">
                    <c:v>Neužitečný</c:v>
                  </c:pt>
                  <c:pt idx="12">
                    <c:v>Neobvyklý</c:v>
                  </c:pt>
                  <c:pt idx="13">
                    <c:v>Přenášející nemoci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3527-4702-8127-5B7F80EFE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271784"/>
        <c:axId val="588271424"/>
      </c:scatterChart>
      <c:valAx>
        <c:axId val="588271784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8271424"/>
        <c:crosses val="autoZero"/>
        <c:crossBetween val="midCat"/>
      </c:valAx>
      <c:valAx>
        <c:axId val="588271424"/>
        <c:scaling>
          <c:orientation val="minMax"/>
          <c:max val="1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882717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7FDD-C8DA-4F71-8C30-C823BBAFAA7B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E527-91D1-486C-AF17-7E8F7A65BF3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8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7FDD-C8DA-4F71-8C30-C823BBAFAA7B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E527-91D1-486C-AF17-7E8F7A65B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8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7FDD-C8DA-4F71-8C30-C823BBAFAA7B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E527-91D1-486C-AF17-7E8F7A65B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43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7FDD-C8DA-4F71-8C30-C823BBAFAA7B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E527-91D1-486C-AF17-7E8F7A65B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17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7FDD-C8DA-4F71-8C30-C823BBAFAA7B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E527-91D1-486C-AF17-7E8F7A65BF3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70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7FDD-C8DA-4F71-8C30-C823BBAFAA7B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E527-91D1-486C-AF17-7E8F7A65B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58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7FDD-C8DA-4F71-8C30-C823BBAFAA7B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E527-91D1-486C-AF17-7E8F7A65B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34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7FDD-C8DA-4F71-8C30-C823BBAFAA7B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E527-91D1-486C-AF17-7E8F7A65B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29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7FDD-C8DA-4F71-8C30-C823BBAFAA7B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E527-91D1-486C-AF17-7E8F7A65B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15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007FDD-C8DA-4F71-8C30-C823BBAFAA7B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E4E527-91D1-486C-AF17-7E8F7A65B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59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7FDD-C8DA-4F71-8C30-C823BBAFAA7B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E527-91D1-486C-AF17-7E8F7A65B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8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007FDD-C8DA-4F71-8C30-C823BBAFAA7B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E4E527-91D1-486C-AF17-7E8F7A65BF3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15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F1F0E-0E71-52DD-CA37-49F4A7712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830880"/>
            <a:ext cx="10058400" cy="2450437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chemeClr val="accent2"/>
                </a:solidFill>
              </a:rPr>
              <a:t>Analýza postojů veřejnosti </a:t>
            </a:r>
            <a:br>
              <a:rPr lang="cs-CZ" sz="6000" b="1" dirty="0">
                <a:solidFill>
                  <a:schemeClr val="accent2"/>
                </a:solidFill>
              </a:rPr>
            </a:br>
            <a:r>
              <a:rPr lang="cs-CZ" sz="6000" b="1" dirty="0">
                <a:solidFill>
                  <a:schemeClr val="accent2"/>
                </a:solidFill>
              </a:rPr>
              <a:t>k vybraným druhům </a:t>
            </a:r>
            <a:br>
              <a:rPr lang="cs-CZ" sz="6000" b="1" dirty="0">
                <a:solidFill>
                  <a:schemeClr val="accent2"/>
                </a:solidFill>
              </a:rPr>
            </a:br>
            <a:r>
              <a:rPr lang="cs-CZ" sz="6000" b="1" dirty="0">
                <a:solidFill>
                  <a:schemeClr val="accent2"/>
                </a:solidFill>
              </a:rPr>
              <a:t>volně žijících zvířat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90E123-09CD-CCCD-73A4-5A6A24C59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027120"/>
            <a:ext cx="100584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b="1" dirty="0"/>
              <a:t>Mgr. Jana Korečková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koreckova@sociofactor.eu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9673FE-C3D5-E6DB-CED2-DAC32BF88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3226"/>
            <a:ext cx="2939349" cy="14509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CF1371B-212A-464B-00E5-C0241D497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24" y="333448"/>
            <a:ext cx="4834876" cy="13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7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664DB6EC-5CBD-4F80-9A93-9B2A711F7D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721907"/>
              </p:ext>
            </p:extLst>
          </p:nvPr>
        </p:nvGraphicFramePr>
        <p:xfrm>
          <a:off x="738027" y="102742"/>
          <a:ext cx="10715945" cy="620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199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C4D5D8-1254-1CE2-FA79-129DC2C8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Škody způsobené zvěří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E71A68-829B-FD2D-65C5-41D254882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26 % respondentů utrpělo škodu způsobenou divokou zvěří: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movitý majetek (51 % případů) – průměrná škoda 9 700 Kč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zemědělské plochy (32 %) – průměrná škoda 5 700 Kč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nemovitý majetek (29 %) – průměrná škoda 111 tis. Kč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na zdraví domácího zvířete (17 %).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Utrpěná škoda koreluje se silnější podporou regulace (např. odstřel prasat).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0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09A78B60-2B01-42FA-887C-B39F0873BC7D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64980397"/>
              </p:ext>
            </p:extLst>
          </p:nvPr>
        </p:nvGraphicFramePr>
        <p:xfrm>
          <a:off x="6311760" y="431800"/>
          <a:ext cx="5181600" cy="574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E0A51FA7-E16A-40F0-BB5E-F33469166147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24487349"/>
              </p:ext>
            </p:extLst>
          </p:nvPr>
        </p:nvGraphicFramePr>
        <p:xfrm>
          <a:off x="842480" y="433388"/>
          <a:ext cx="5181600" cy="574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914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001EF-42B0-890F-116C-DB6CD9ACF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Postoje k regulaci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4958C7-69EF-FBE3-515B-0F4F5960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Největší podpora regulace: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holub (71 % souhlasí s regulací jejich počtu)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toulavá kočka (58 % souhlasí s regulací jejich počtu)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divoké prase (55 % souhlasí s jejich regulací)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Nejmenší podpora regulace: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srnec (62 % proti regulaci jejich počtu)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liška (60 % proti regulaci jejich počtu)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bobr (44 % proti regulaci jejich počtu)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Vegetariáni/vegani méně často souhlasí s regulací většiny druhů (až o 24 %).</a:t>
            </a:r>
          </a:p>
        </p:txBody>
      </p:sp>
    </p:spTree>
    <p:extLst>
      <p:ext uri="{BB962C8B-B14F-4D97-AF65-F5344CB8AC3E}">
        <p14:creationId xmlns:p14="http://schemas.microsoft.com/office/powerpoint/2010/main" val="69871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C6D43E8B-3C20-438B-AA11-3AE2ED93A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84481"/>
              </p:ext>
            </p:extLst>
          </p:nvPr>
        </p:nvGraphicFramePr>
        <p:xfrm>
          <a:off x="373294" y="120721"/>
          <a:ext cx="11445411" cy="6061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0365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F7A98-26DB-1814-8F40-629E2A3D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Akceptovatelné způsoby regulace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F0232D-4BF8-6D5B-A146-937E307DA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Holub: odebrání vajec (73 %), odchyt (51 %)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Toulavá kočka: kastrace (85 %), odchyt (68 %)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Prase divoké: odlov palnou zbraní (62 %), odchyt (58 %)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Srnec: odchyt (61 %), odlov palnou zbraní (58 %)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Liška: odchyt (66 %), odlov palnou zbraní (52 %)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Bobr: odchyt (81 %), kastrace (30 %)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Kuna: odchyt (81 %), kastrace (33 %)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Nutrie: odchyt (71 %), kastrace (38 %)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Psík mývalovitý: odchyt (81 %), odlov palnou zbraní (43 %) </a:t>
            </a:r>
          </a:p>
        </p:txBody>
      </p:sp>
    </p:spTree>
    <p:extLst>
      <p:ext uri="{BB962C8B-B14F-4D97-AF65-F5344CB8AC3E}">
        <p14:creationId xmlns:p14="http://schemas.microsoft.com/office/powerpoint/2010/main" val="4133970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CAEC8-ECE2-64B4-D6EC-B47EB290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Krmení zvířat a ochota pomoci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C46C2C-1F71-75A2-E49D-660A9B67D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Nejčastěji krmeni: toulavé kočky (22 %), holubi (15 %)</a:t>
            </a:r>
          </a:p>
          <a:p>
            <a:r>
              <a:rPr lang="cs-CZ" sz="2400" dirty="0"/>
              <a:t>Ochota pomoci</a:t>
            </a:r>
          </a:p>
          <a:p>
            <a:pPr lvl="1"/>
            <a:r>
              <a:rPr lang="cs-CZ" sz="2000" dirty="0"/>
              <a:t>nejvíce: srnec (8,26), liška (7,63), bobr (7,29)</a:t>
            </a:r>
          </a:p>
          <a:p>
            <a:pPr lvl="1"/>
            <a:r>
              <a:rPr lang="cs-CZ" sz="2000" dirty="0"/>
              <a:t>nejméně: holub (4,81), nutrie (5,85), kuna (6,14) </a:t>
            </a:r>
          </a:p>
          <a:p>
            <a:r>
              <a:rPr lang="cs-CZ" sz="2400" dirty="0"/>
              <a:t>Vyšší ochotu pomoci mají:</a:t>
            </a:r>
          </a:p>
          <a:p>
            <a:pPr lvl="1"/>
            <a:r>
              <a:rPr lang="cs-CZ" sz="2000" dirty="0"/>
              <a:t>ženy</a:t>
            </a:r>
          </a:p>
          <a:p>
            <a:pPr lvl="1"/>
            <a:r>
              <a:rPr lang="cs-CZ" sz="2000" dirty="0"/>
              <a:t>lidé se zvířaty v domácnosti</a:t>
            </a:r>
          </a:p>
          <a:p>
            <a:pPr lvl="1"/>
            <a:r>
              <a:rPr lang="cs-CZ" sz="2000" dirty="0"/>
              <a:t>vegetariáni/vegani</a:t>
            </a:r>
          </a:p>
          <a:p>
            <a:pPr lvl="1"/>
            <a:r>
              <a:rPr lang="cs-CZ" sz="2000" dirty="0"/>
              <a:t>lidé ve věku 25–44 let</a:t>
            </a:r>
          </a:p>
        </p:txBody>
      </p:sp>
    </p:spTree>
    <p:extLst>
      <p:ext uri="{BB962C8B-B14F-4D97-AF65-F5344CB8AC3E}">
        <p14:creationId xmlns:p14="http://schemas.microsoft.com/office/powerpoint/2010/main" val="129303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60CC53B-724F-46DA-85E1-C18D7E56A26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37084794"/>
              </p:ext>
            </p:extLst>
          </p:nvPr>
        </p:nvGraphicFramePr>
        <p:xfrm>
          <a:off x="5272533" y="177"/>
          <a:ext cx="6816725" cy="627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1A889DAD-4AB1-4E50-8B06-5EF1AAA915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826907"/>
              </p:ext>
            </p:extLst>
          </p:nvPr>
        </p:nvGraphicFramePr>
        <p:xfrm>
          <a:off x="202058" y="0"/>
          <a:ext cx="4852827" cy="627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517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14F77-D1CD-3F7A-469C-746BBF1A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Závěry a doporučení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234F2D-0FD0-BD19-EDD7-97862CC8A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Postoje veřejnosti k volně žijícím zvířatům jsou silně ovlivněny zkušeností, prostředím a životním stylem.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Vysoká ochota k nenásilným formám regulace.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Doporučení: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Podpora informovanosti o jednotlivých druzích.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Posílení šetrných forem regulace.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Zohlednění postojů veřejnosti v plánování urbanizace.</a:t>
            </a:r>
          </a:p>
        </p:txBody>
      </p:sp>
    </p:spTree>
    <p:extLst>
      <p:ext uri="{BB962C8B-B14F-4D97-AF65-F5344CB8AC3E}">
        <p14:creationId xmlns:p14="http://schemas.microsoft.com/office/powerpoint/2010/main" val="340140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6C00CD2-7F22-42AE-BB17-A8F3A6908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31256"/>
              </p:ext>
            </p:extLst>
          </p:nvPr>
        </p:nvGraphicFramePr>
        <p:xfrm>
          <a:off x="1416122" y="0"/>
          <a:ext cx="9359756" cy="619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46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DFF25-C943-85AE-073C-80CBCE54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Realizované aktivity v rámci projektu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84C26D-5847-BBF6-482A-74650CCB3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2023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Analýza normativních dokumentů měst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Analýza přijímaných řešení a analýza mediálního obrazu divokých zvířat</a:t>
            </a: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2024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Analýza postojů veřejnosti – dotazníkové šetření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Tvorba pocitových (mentálních) map</a:t>
            </a: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2025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Tvorba případových studií vybraných míst/událostí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965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242492DF-6B34-4156-AA2F-435A291602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764829"/>
              </p:ext>
            </p:extLst>
          </p:nvPr>
        </p:nvGraphicFramePr>
        <p:xfrm>
          <a:off x="1416000" y="82193"/>
          <a:ext cx="9360000" cy="623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957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91A65F99-8699-493A-BD0D-9A0C65501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024693"/>
              </p:ext>
            </p:extLst>
          </p:nvPr>
        </p:nvGraphicFramePr>
        <p:xfrm>
          <a:off x="1385252" y="189000"/>
          <a:ext cx="9421495" cy="606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864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3DBDBE4C-4017-42D4-A1E7-66CFBE2A5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518171"/>
              </p:ext>
            </p:extLst>
          </p:nvPr>
        </p:nvGraphicFramePr>
        <p:xfrm>
          <a:off x="1385252" y="0"/>
          <a:ext cx="9421495" cy="625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7002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E7A1BC55-6A15-4F0B-95EA-1DCC082C81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80146"/>
              </p:ext>
            </p:extLst>
          </p:nvPr>
        </p:nvGraphicFramePr>
        <p:xfrm>
          <a:off x="1385252" y="0"/>
          <a:ext cx="9421495" cy="622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7634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B6C9FFCD-E230-4F00-927E-A243F37DE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744928"/>
              </p:ext>
            </p:extLst>
          </p:nvPr>
        </p:nvGraphicFramePr>
        <p:xfrm>
          <a:off x="1385252" y="0"/>
          <a:ext cx="9421495" cy="621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7584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54FA9551-8C09-425A-A7BF-A672EDF334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22683"/>
              </p:ext>
            </p:extLst>
          </p:nvPr>
        </p:nvGraphicFramePr>
        <p:xfrm>
          <a:off x="1383665" y="75985"/>
          <a:ext cx="9424670" cy="611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9664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32B9D2AA-39BF-45B5-AAB7-15F377B4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15977"/>
              </p:ext>
            </p:extLst>
          </p:nvPr>
        </p:nvGraphicFramePr>
        <p:xfrm>
          <a:off x="1385252" y="86258"/>
          <a:ext cx="9421495" cy="617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701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30E7E0FC-94EB-406B-9DFB-DCBDA47AB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330930"/>
              </p:ext>
            </p:extLst>
          </p:nvPr>
        </p:nvGraphicFramePr>
        <p:xfrm>
          <a:off x="1390015" y="0"/>
          <a:ext cx="9411970" cy="619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19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BE847-D660-D105-475A-C751AE01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Analýza postojů veřejnosti – metodologie 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990D7F-8CB0-7DB6-637B-D0EFA3F3A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Šetření probíhalo od listopadu do prosince 2024.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Zúčastnilo se ho 528 respondentů z Brněnské metropolitní oblasti.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Dotazník byl zaměřen na následující druhy zvířat: holub, kočka (toulavá), srnec, kuna, liška, nutrie, prase divoké, bobr, psík mývalovitý.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Otázky o výskytu, zkušenostech, regulaci a postojích.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Kombinace uzavřených + otevřených otázek, sémantický diferenciál pro každé sledované zvíře. </a:t>
            </a:r>
          </a:p>
        </p:txBody>
      </p:sp>
    </p:spTree>
    <p:extLst>
      <p:ext uri="{BB962C8B-B14F-4D97-AF65-F5344CB8AC3E}">
        <p14:creationId xmlns:p14="http://schemas.microsoft.com/office/powerpoint/2010/main" val="266629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B862A5C-6D6D-013A-1EC4-CC8977F02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5" y="208059"/>
            <a:ext cx="3026924" cy="162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FCE497-A580-122C-4A68-8D70BA89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4" y="2319205"/>
            <a:ext cx="3026925" cy="162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639204-7F6F-66A3-F5BB-F53BC71C4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1" y="4387318"/>
            <a:ext cx="3094190" cy="1656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8166ED0-F112-5AF4-51BE-1E362BF00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05" y="208059"/>
            <a:ext cx="3026925" cy="1620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7A02E90-3064-EF21-853A-6B46C3E228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05" y="2287768"/>
            <a:ext cx="3026925" cy="1620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552A7CA-2C07-5E17-A69B-4E4770955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05" y="4405318"/>
            <a:ext cx="3026925" cy="16200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01CAD37-33E1-E7F0-3B9B-8FA02B0BDB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96" y="208059"/>
            <a:ext cx="3026925" cy="16200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15F7003-6A94-31DC-A670-DEA82359C9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96" y="2283305"/>
            <a:ext cx="3026925" cy="162000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631B6B4E-94C6-FAE8-DBC2-FA4B8F6036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96" y="4405318"/>
            <a:ext cx="3026924" cy="1620000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31E85EEA-FAFA-62C8-CF6D-702471793DB1}"/>
              </a:ext>
            </a:extLst>
          </p:cNvPr>
          <p:cNvSpPr txBox="1"/>
          <p:nvPr/>
        </p:nvSpPr>
        <p:spPr>
          <a:xfrm>
            <a:off x="1811307" y="1731638"/>
            <a:ext cx="188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HOLUB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3353FD0-F670-DD7B-2CEE-2F7159DFC663}"/>
              </a:ext>
            </a:extLst>
          </p:cNvPr>
          <p:cNvSpPr txBox="1"/>
          <p:nvPr/>
        </p:nvSpPr>
        <p:spPr>
          <a:xfrm>
            <a:off x="5155914" y="1735492"/>
            <a:ext cx="188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KOČKA (toulavá)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191FA20-15B6-79D7-C517-C1BF3FF45F9A}"/>
              </a:ext>
            </a:extLst>
          </p:cNvPr>
          <p:cNvSpPr txBox="1"/>
          <p:nvPr/>
        </p:nvSpPr>
        <p:spPr>
          <a:xfrm>
            <a:off x="9587350" y="1716106"/>
            <a:ext cx="188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NUTRIE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48B38C1-9BCD-7F94-D486-3BAA76AFC9E5}"/>
              </a:ext>
            </a:extLst>
          </p:cNvPr>
          <p:cNvSpPr txBox="1"/>
          <p:nvPr/>
        </p:nvSpPr>
        <p:spPr>
          <a:xfrm>
            <a:off x="1811307" y="3937386"/>
            <a:ext cx="188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BOBR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83F80CA-6155-C379-B252-F7A7C80F4814}"/>
              </a:ext>
            </a:extLst>
          </p:cNvPr>
          <p:cNvSpPr txBox="1"/>
          <p:nvPr/>
        </p:nvSpPr>
        <p:spPr>
          <a:xfrm>
            <a:off x="5611959" y="3906046"/>
            <a:ext cx="188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KUNA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B65B787-0DEF-8ACB-A2FD-6C1159D88803}"/>
              </a:ext>
            </a:extLst>
          </p:cNvPr>
          <p:cNvSpPr txBox="1"/>
          <p:nvPr/>
        </p:nvSpPr>
        <p:spPr>
          <a:xfrm>
            <a:off x="9000161" y="3903305"/>
            <a:ext cx="218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PSÍK MÝVALOVITÝ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C120C2D7-EC7D-60E1-25F4-7B0E69A12091}"/>
              </a:ext>
            </a:extLst>
          </p:cNvPr>
          <p:cNvSpPr txBox="1"/>
          <p:nvPr/>
        </p:nvSpPr>
        <p:spPr>
          <a:xfrm>
            <a:off x="9587350" y="5973333"/>
            <a:ext cx="188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SRNEC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817ACE4-38BE-807F-666C-18414699B361}"/>
              </a:ext>
            </a:extLst>
          </p:cNvPr>
          <p:cNvSpPr txBox="1"/>
          <p:nvPr/>
        </p:nvSpPr>
        <p:spPr>
          <a:xfrm>
            <a:off x="5611958" y="6025318"/>
            <a:ext cx="188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LIŠKA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0E2C49C-E5A5-1378-0116-F63AEEA77C05}"/>
              </a:ext>
            </a:extLst>
          </p:cNvPr>
          <p:cNvSpPr txBox="1"/>
          <p:nvPr/>
        </p:nvSpPr>
        <p:spPr>
          <a:xfrm>
            <a:off x="1484640" y="6004335"/>
            <a:ext cx="188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DIVOKÉ PRASE</a:t>
            </a:r>
          </a:p>
        </p:txBody>
      </p:sp>
    </p:spTree>
    <p:extLst>
      <p:ext uri="{BB962C8B-B14F-4D97-AF65-F5344CB8AC3E}">
        <p14:creationId xmlns:p14="http://schemas.microsoft.com/office/powerpoint/2010/main" val="342419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390A2-1D7A-1B86-05F5-CD96A03B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Setkání se zvířaty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FC4892-0E15-0F64-FDEE-38411166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Nejčastěji se lidé setkávají s holuby (66 % je potkává denně) a toulavými kočkami (17 % je potkává denně).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Nejméně často se lidé setkávají s psíkem mývalovitým (nikdy ho nepotkalo 95 % lidí) a s bobrem (nikdy ho nepotkalo 60 % lidí).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divoké prase nikdy nepotkalo 54 % lidí, nutrii 48 %, lišku 50 %, srnce 32 %, kunu 26 %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Velký vliv na setkávání se zvěří mají velikost bydliště a blízkost lesa.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3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68FE7B78-1D06-4490-A790-AA25BCB439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405233"/>
              </p:ext>
            </p:extLst>
          </p:nvPr>
        </p:nvGraphicFramePr>
        <p:xfrm>
          <a:off x="265416" y="154113"/>
          <a:ext cx="11661168" cy="604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31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4424A-C754-8343-B885-DBA7E349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Osobní zkušenost se zvířaty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E8BEB-1EDE-0FA2-BED5-4B6E59E5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Nejpozitivněji hodnocen: srnec (51 % dobrá zkušenost).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Nejnegativněji hodnocen: holub (51 % špatná zkušenost) a kuna (49 %).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Blízkost lesa zvyšuje jak pravděpodobnost setkání se zvířetem, tak pozitivní hodnocení u některých druhů (např. srnec). </a:t>
            </a:r>
          </a:p>
        </p:txBody>
      </p:sp>
    </p:spTree>
    <p:extLst>
      <p:ext uri="{BB962C8B-B14F-4D97-AF65-F5344CB8AC3E}">
        <p14:creationId xmlns:p14="http://schemas.microsoft.com/office/powerpoint/2010/main" val="330350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C566FD37-E3FE-4224-AA0B-ECA9C7D90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338404"/>
              </p:ext>
            </p:extLst>
          </p:nvPr>
        </p:nvGraphicFramePr>
        <p:xfrm>
          <a:off x="280827" y="0"/>
          <a:ext cx="11630345" cy="6328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589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ECBB6-EB1C-7752-55BB-2E026FB7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Početní stav zvěře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E1EB01-B774-89D9-B516-020340D9E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Vysoké počty/extrémní přemnožení: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holub (60 %)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kočka toulavá (44 %)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prase divoké (26 %)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Nízké počty: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bobr (43 %)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psík mývalovitý (39 %)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liška (42 %)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Tak akorát: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srnec (26 %)</a:t>
            </a:r>
          </a:p>
        </p:txBody>
      </p:sp>
    </p:spTree>
    <p:extLst>
      <p:ext uri="{BB962C8B-B14F-4D97-AF65-F5344CB8AC3E}">
        <p14:creationId xmlns:p14="http://schemas.microsoft.com/office/powerpoint/2010/main" val="28048552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217</TotalTime>
  <Words>1001</Words>
  <Application>Microsoft Office PowerPoint</Application>
  <PresentationFormat>Širokoúhlá obrazovka</PresentationFormat>
  <Paragraphs>157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Wingdings</vt:lpstr>
      <vt:lpstr>Retrospektiva</vt:lpstr>
      <vt:lpstr>Analýza postojů veřejnosti  k vybraným druhům  volně žijících zvířat</vt:lpstr>
      <vt:lpstr>Realizované aktivity v rámci projektu </vt:lpstr>
      <vt:lpstr>Analýza postojů veřejnosti – metodologie šetření</vt:lpstr>
      <vt:lpstr>Prezentace aplikace PowerPoint</vt:lpstr>
      <vt:lpstr>Setkání se zvířaty </vt:lpstr>
      <vt:lpstr>Prezentace aplikace PowerPoint</vt:lpstr>
      <vt:lpstr>Osobní zkušenost se zvířaty  </vt:lpstr>
      <vt:lpstr>Prezentace aplikace PowerPoint</vt:lpstr>
      <vt:lpstr>Početní stav zvěře </vt:lpstr>
      <vt:lpstr>Prezentace aplikace PowerPoint</vt:lpstr>
      <vt:lpstr>Škody způsobené zvěří</vt:lpstr>
      <vt:lpstr>Prezentace aplikace PowerPoint</vt:lpstr>
      <vt:lpstr>Postoje k regulaci </vt:lpstr>
      <vt:lpstr>Prezentace aplikace PowerPoint</vt:lpstr>
      <vt:lpstr>Akceptovatelné způsoby regulace</vt:lpstr>
      <vt:lpstr>Krmení zvířat a ochota pomoci </vt:lpstr>
      <vt:lpstr>Prezentace aplikace PowerPoint</vt:lpstr>
      <vt:lpstr>Závěry a doporučení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Jana Korečková</dc:creator>
  <cp:lastModifiedBy>Jana Korečková</cp:lastModifiedBy>
  <cp:revision>1</cp:revision>
  <dcterms:created xsi:type="dcterms:W3CDTF">2025-10-14T09:14:31Z</dcterms:created>
  <dcterms:modified xsi:type="dcterms:W3CDTF">2025-10-14T12:52:26Z</dcterms:modified>
</cp:coreProperties>
</file>